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58" r:id="rId4"/>
    <p:sldId id="257"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8" r:id="rId24"/>
    <p:sldId id="279"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9D6"/>
    <a:srgbClr val="FEFEFE"/>
    <a:srgbClr val="FAFBFA"/>
    <a:srgbClr val="B2D632"/>
    <a:srgbClr val="06B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593" autoAdjust="0"/>
  </p:normalViewPr>
  <p:slideViewPr>
    <p:cSldViewPr snapToGrid="0">
      <p:cViewPr varScale="1">
        <p:scale>
          <a:sx n="80" d="100"/>
          <a:sy n="80" d="100"/>
        </p:scale>
        <p:origin x="643"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2016/11/6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98194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t>‹#›</a:t>
            </a:fld>
            <a:endParaRPr lang="zh-CN" altLang="en-US"/>
          </a:p>
        </p:txBody>
      </p:sp>
    </p:spTree>
    <p:extLst>
      <p:ext uri="{BB962C8B-B14F-4D97-AF65-F5344CB8AC3E}">
        <p14:creationId xmlns:p14="http://schemas.microsoft.com/office/powerpoint/2010/main" val="297883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1</a:t>
            </a:fld>
            <a:endParaRPr lang="zh-CN" altLang="en-US"/>
          </a:p>
        </p:txBody>
      </p:sp>
    </p:spTree>
    <p:extLst>
      <p:ext uri="{BB962C8B-B14F-4D97-AF65-F5344CB8AC3E}">
        <p14:creationId xmlns:p14="http://schemas.microsoft.com/office/powerpoint/2010/main" val="23976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3</a:t>
            </a:fld>
            <a:endParaRPr lang="zh-CN" altLang="en-US"/>
          </a:p>
        </p:txBody>
      </p:sp>
    </p:spTree>
    <p:extLst>
      <p:ext uri="{BB962C8B-B14F-4D97-AF65-F5344CB8AC3E}">
        <p14:creationId xmlns:p14="http://schemas.microsoft.com/office/powerpoint/2010/main" val="124576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7</a:t>
            </a:fld>
            <a:endParaRPr lang="zh-CN" altLang="en-US"/>
          </a:p>
        </p:txBody>
      </p:sp>
    </p:spTree>
    <p:extLst>
      <p:ext uri="{BB962C8B-B14F-4D97-AF65-F5344CB8AC3E}">
        <p14:creationId xmlns:p14="http://schemas.microsoft.com/office/powerpoint/2010/main" val="74224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8</a:t>
            </a:fld>
            <a:endParaRPr lang="zh-CN" altLang="en-US"/>
          </a:p>
        </p:txBody>
      </p:sp>
    </p:spTree>
    <p:extLst>
      <p:ext uri="{BB962C8B-B14F-4D97-AF65-F5344CB8AC3E}">
        <p14:creationId xmlns:p14="http://schemas.microsoft.com/office/powerpoint/2010/main" val="175520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13</a:t>
            </a:fld>
            <a:endParaRPr lang="zh-CN" altLang="en-US"/>
          </a:p>
        </p:txBody>
      </p:sp>
    </p:spTree>
    <p:extLst>
      <p:ext uri="{BB962C8B-B14F-4D97-AF65-F5344CB8AC3E}">
        <p14:creationId xmlns:p14="http://schemas.microsoft.com/office/powerpoint/2010/main" val="371725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17</a:t>
            </a:fld>
            <a:endParaRPr lang="zh-CN" altLang="en-US"/>
          </a:p>
        </p:txBody>
      </p:sp>
    </p:spTree>
    <p:extLst>
      <p:ext uri="{BB962C8B-B14F-4D97-AF65-F5344CB8AC3E}">
        <p14:creationId xmlns:p14="http://schemas.microsoft.com/office/powerpoint/2010/main" val="375725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18</a:t>
            </a:fld>
            <a:endParaRPr lang="zh-CN" altLang="en-US"/>
          </a:p>
        </p:txBody>
      </p:sp>
    </p:spTree>
    <p:extLst>
      <p:ext uri="{BB962C8B-B14F-4D97-AF65-F5344CB8AC3E}">
        <p14:creationId xmlns:p14="http://schemas.microsoft.com/office/powerpoint/2010/main" val="177106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20</a:t>
            </a:fld>
            <a:endParaRPr lang="zh-CN" altLang="en-US"/>
          </a:p>
        </p:txBody>
      </p:sp>
    </p:spTree>
    <p:extLst>
      <p:ext uri="{BB962C8B-B14F-4D97-AF65-F5344CB8AC3E}">
        <p14:creationId xmlns:p14="http://schemas.microsoft.com/office/powerpoint/2010/main" val="379569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t>22</a:t>
            </a:fld>
            <a:endParaRPr lang="zh-CN" altLang="en-US"/>
          </a:p>
        </p:txBody>
      </p:sp>
    </p:spTree>
    <p:extLst>
      <p:ext uri="{BB962C8B-B14F-4D97-AF65-F5344CB8AC3E}">
        <p14:creationId xmlns:p14="http://schemas.microsoft.com/office/powerpoint/2010/main" val="100362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451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233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501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3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7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906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301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18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299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061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195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B1F5"/>
            </a:gs>
            <a:gs pos="95000">
              <a:srgbClr val="B2D632"/>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87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文本框 73"/>
          <p:cNvSpPr txBox="1"/>
          <p:nvPr/>
        </p:nvSpPr>
        <p:spPr>
          <a:xfrm>
            <a:off x="6138842" y="2188659"/>
            <a:ext cx="5762285" cy="1605915"/>
          </a:xfrm>
          <a:prstGeom prst="rect">
            <a:avLst/>
          </a:prstGeom>
          <a:noFill/>
        </p:spPr>
        <p:txBody>
          <a:bodyPr wrap="square" rtlCol="0">
            <a:spAutoFit/>
          </a:bodyPr>
          <a:lstStyle/>
          <a:p>
            <a:r>
              <a:rPr lang="zh-CN" altLang="en-US" sz="4800" b="1" dirty="0" smtClean="0">
                <a:solidFill>
                  <a:srgbClr val="3099D6"/>
                </a:solidFill>
                <a:latin typeface="微软雅黑" pitchFamily="34" charset="-122"/>
                <a:ea typeface="微软雅黑" pitchFamily="34" charset="-122"/>
              </a:rPr>
              <a:t>锐旗设计</a:t>
            </a:r>
            <a:r>
              <a:rPr lang="en-US" altLang="zh-CN" sz="4800" b="1" dirty="0" smtClean="0">
                <a:solidFill>
                  <a:srgbClr val="3099D6"/>
                </a:solidFill>
                <a:latin typeface="微软雅黑" pitchFamily="34" charset="-122"/>
                <a:ea typeface="微软雅黑" pitchFamily="34" charset="-122"/>
              </a:rPr>
              <a:t> POWERPOINT</a:t>
            </a:r>
            <a:endParaRPr lang="zh-CN" altLang="en-US" sz="4800" b="1" dirty="0">
              <a:solidFill>
                <a:srgbClr val="3099D6"/>
              </a:solidFill>
              <a:latin typeface="微软雅黑" pitchFamily="34" charset="-122"/>
              <a:ea typeface="微软雅黑"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2</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1"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itchFamily="34" charset="0"/>
              <a:buChar char="•"/>
              <a:defRPr>
                <a:solidFill>
                  <a:schemeClr val="bg1"/>
                </a:solidFill>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lvl4pPr>
            <a:lvl5pPr marL="2057400"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en-US" dirty="0"/>
              <a:t>Gwen Stacy</a:t>
            </a:r>
          </a:p>
        </p:txBody>
      </p:sp>
      <p:sp>
        <p:nvSpPr>
          <p:cNvPr id="42"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itchFamily="34" charset="0"/>
              <a:buChar char="•"/>
              <a:defRPr>
                <a:solidFill>
                  <a:schemeClr val="bg1"/>
                </a:solidFill>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lvl4pPr>
            <a:lvl5pPr marL="2057400"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en-US" dirty="0"/>
              <a:t>Founder Presedent</a:t>
            </a:r>
          </a:p>
        </p:txBody>
      </p:sp>
      <p:pic>
        <p:nvPicPr>
          <p:cNvPr id="43" name="Picture Placeholder 19"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51" y="1879600"/>
            <a:ext cx="3039347" cy="3039347"/>
          </a:xfrm>
          <a:prstGeom prst="rect">
            <a:avLst/>
          </a:prstGeom>
        </p:spPr>
      </p:pic>
      <p:pic>
        <p:nvPicPr>
          <p:cNvPr id="44" name="Picture Placeholder 20" descr="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55723" y="1879600"/>
            <a:ext cx="3039347" cy="3039347"/>
          </a:xfrm>
          <a:prstGeom prst="rect">
            <a:avLst/>
          </a:prstGeom>
        </p:spPr>
      </p:pic>
      <p:pic>
        <p:nvPicPr>
          <p:cNvPr id="45" name="Picture Placeholder 21" descr="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117798" y="1879600"/>
            <a:ext cx="3039347" cy="3039347"/>
          </a:xfrm>
          <a:prstGeom prst="rect">
            <a:avLst/>
          </a:prstGeom>
        </p:spPr>
      </p:pic>
      <p:pic>
        <p:nvPicPr>
          <p:cNvPr id="46" name="Picture Placeholder 22" desc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179872" y="1879600"/>
            <a:ext cx="3039347" cy="3039347"/>
          </a:xfrm>
          <a:prstGeom prst="rect">
            <a:avLst/>
          </a:prstGeom>
        </p:spPr>
      </p:pic>
      <p:sp>
        <p:nvSpPr>
          <p:cNvPr id="47"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Sophie Laporte</a:t>
            </a:r>
          </a:p>
        </p:txBody>
      </p:sp>
      <p:sp>
        <p:nvSpPr>
          <p:cNvPr id="48"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CEO</a:t>
            </a:r>
            <a:endParaRPr lang="en-US" sz="1800" dirty="0">
              <a:solidFill>
                <a:schemeClr val="bg1"/>
              </a:solidFill>
            </a:endParaRPr>
          </a:p>
        </p:txBody>
      </p:sp>
      <p:sp>
        <p:nvSpPr>
          <p:cNvPr id="49"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Gagan Sahota</a:t>
            </a:r>
          </a:p>
        </p:txBody>
      </p:sp>
      <p:sp>
        <p:nvSpPr>
          <p:cNvPr id="50"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Oporation</a:t>
            </a:r>
          </a:p>
        </p:txBody>
      </p:sp>
      <p:sp>
        <p:nvSpPr>
          <p:cNvPr id="51"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Jessica Yo</a:t>
            </a:r>
          </a:p>
        </p:txBody>
      </p:sp>
      <p:sp>
        <p:nvSpPr>
          <p:cNvPr id="52"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Offiser</a:t>
            </a:r>
          </a:p>
        </p:txBody>
      </p:sp>
      <p:cxnSp>
        <p:nvCxnSpPr>
          <p:cNvPr id="53"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4"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15" descr="bg21.jpg"/>
          <p:cNvPicPr>
            <a:picLocks noChangeAspect="1"/>
          </p:cNvPicPr>
          <p:nvPr/>
        </p:nvPicPr>
        <p:blipFill>
          <a:blip r:embed="rId2">
            <a:extLst>
              <a:ext uri="{28A0092B-C50C-407E-A947-70E740481C1C}">
                <a14:useLocalDpi xmlns:a14="http://schemas.microsoft.com/office/drawing/2010/main" val="0"/>
              </a:ext>
            </a:extLst>
          </a:blip>
          <a:srcRect t="7802" b="7802"/>
          <a:stretch>
            <a:fillRect/>
          </a:stretch>
        </p:blipFill>
        <p:spPr>
          <a:xfrm>
            <a:off x="0" y="-264"/>
            <a:ext cx="12191846" cy="6858264"/>
          </a:xfrm>
          <a:prstGeom prst="rect">
            <a:avLst/>
          </a:prstGeom>
        </p:spPr>
      </p:pic>
      <p:sp>
        <p:nvSpPr>
          <p:cNvPr id="43"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4"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45"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46"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47" name="Group 9"/>
          <p:cNvGrpSpPr/>
          <p:nvPr/>
        </p:nvGrpSpPr>
        <p:grpSpPr>
          <a:xfrm>
            <a:off x="4944078" y="2589869"/>
            <a:ext cx="2263171" cy="898354"/>
            <a:chOff x="1066800" y="1831492"/>
            <a:chExt cx="1697400" cy="673774"/>
          </a:xfrm>
        </p:grpSpPr>
        <p:sp>
          <p:nvSpPr>
            <p:cNvPr id="5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20</a:t>
              </a:r>
              <a:endParaRPr lang="ko-KR" altLang="en-US" sz="4800" dirty="0">
                <a:solidFill>
                  <a:srgbClr val="3099D6"/>
                </a:solidFill>
                <a:latin typeface="Roboto condensed"/>
                <a:cs typeface="Roboto condensed"/>
              </a:endParaRPr>
            </a:p>
          </p:txBody>
        </p:sp>
        <p:sp>
          <p:nvSpPr>
            <p:cNvPr id="5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5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48"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49"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54"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55"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56"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57"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p>
          <a:p>
            <a:pPr lvl="0" algn="ctr">
              <a:lnSpc>
                <a:spcPct val="150000"/>
              </a:lnSpc>
            </a:pPr>
            <a:r>
              <a:rPr lang="en-US" altLang="ko-KR" sz="1100" dirty="0" smtClean="0">
                <a:solidFill>
                  <a:schemeClr val="bg1">
                    <a:lumMod val="50000"/>
                  </a:schemeClr>
                </a:solidFill>
                <a:latin typeface="Roboto condensed"/>
                <a:cs typeface="Roboto condensed"/>
              </a:rPr>
              <a:t>No Maximum File Size</a:t>
            </a: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58" name="Group 23"/>
          <p:cNvGrpSpPr/>
          <p:nvPr/>
        </p:nvGrpSpPr>
        <p:grpSpPr>
          <a:xfrm>
            <a:off x="7534511" y="2712225"/>
            <a:ext cx="2182739" cy="898354"/>
            <a:chOff x="1066800" y="1831492"/>
            <a:chExt cx="1637075" cy="673774"/>
          </a:xfrm>
        </p:grpSpPr>
        <p:sp>
          <p:nvSpPr>
            <p:cNvPr id="61"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25</a:t>
              </a:r>
              <a:endParaRPr lang="ko-KR" altLang="en-US" sz="4800" dirty="0">
                <a:solidFill>
                  <a:srgbClr val="3099D6"/>
                </a:solidFill>
                <a:latin typeface="Roboto condensed"/>
                <a:cs typeface="Roboto condensed"/>
              </a:endParaRPr>
            </a:p>
          </p:txBody>
        </p:sp>
        <p:sp>
          <p:nvSpPr>
            <p:cNvPr id="62"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63"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59"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6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6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6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p>
          <a:p>
            <a:pPr lvl="0" algn="ctr">
              <a:lnSpc>
                <a:spcPct val="150000"/>
              </a:lnSpc>
            </a:pPr>
            <a:r>
              <a:rPr lang="en-US" altLang="ko-KR" sz="1100" dirty="0" smtClean="0">
                <a:solidFill>
                  <a:schemeClr val="bg1">
                    <a:lumMod val="50000"/>
                  </a:schemeClr>
                </a:solidFill>
                <a:latin typeface="Roboto condensed"/>
                <a:cs typeface="Roboto condensed"/>
              </a:rPr>
              <a:t>No Maximum File Size</a:t>
            </a: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69" name="Group 90"/>
          <p:cNvGrpSpPr/>
          <p:nvPr/>
        </p:nvGrpSpPr>
        <p:grpSpPr>
          <a:xfrm>
            <a:off x="2435527" y="2712225"/>
            <a:ext cx="2182739" cy="898354"/>
            <a:chOff x="1066800" y="1831492"/>
            <a:chExt cx="1637075" cy="673774"/>
          </a:xfrm>
        </p:grpSpPr>
        <p:sp>
          <p:nvSpPr>
            <p:cNvPr id="72"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15</a:t>
              </a:r>
              <a:endParaRPr lang="ko-KR" altLang="en-US" sz="4800" dirty="0">
                <a:solidFill>
                  <a:srgbClr val="3099D6"/>
                </a:solidFill>
                <a:latin typeface="Roboto condensed"/>
                <a:cs typeface="Roboto condensed"/>
              </a:endParaRPr>
            </a:p>
          </p:txBody>
        </p:sp>
        <p:sp>
          <p:nvSpPr>
            <p:cNvPr id="73"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74"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70"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71"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4</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2"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43" name="Oval 10"/>
          <p:cNvSpPr/>
          <p:nvPr/>
        </p:nvSpPr>
        <p:spPr>
          <a:xfrm>
            <a:off x="2163470"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44"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45"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solidFill>
                    <a:schemeClr val="bg1"/>
                  </a:solidFill>
                </a:rPr>
                <a:t>Air Plan</a:t>
              </a:r>
              <a:endParaRPr lang="en-US" sz="2000" dirty="0">
                <a:solidFill>
                  <a:schemeClr val="bg1"/>
                </a:solidFill>
              </a:endParaRPr>
            </a:p>
          </p:txBody>
        </p:sp>
        <p:sp>
          <p:nvSpPr>
            <p:cNvPr id="48"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49" name="Group 22"/>
          <p:cNvGrpSpPr/>
          <p:nvPr/>
        </p:nvGrpSpPr>
        <p:grpSpPr>
          <a:xfrm>
            <a:off x="3558821" y="4141663"/>
            <a:ext cx="2099538" cy="1752043"/>
            <a:chOff x="2076450" y="1398043"/>
            <a:chExt cx="1384300" cy="1155184"/>
          </a:xfrm>
        </p:grpSpPr>
        <p:sp>
          <p:nvSpPr>
            <p:cNvPr id="50"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solidFill>
                    <a:schemeClr val="bg1"/>
                  </a:solidFill>
                </a:rPr>
                <a:t>Multifunction</a:t>
              </a:r>
              <a:endParaRPr lang="en-US" sz="2000" dirty="0">
                <a:solidFill>
                  <a:schemeClr val="bg1"/>
                </a:solidFill>
              </a:endParaRPr>
            </a:p>
          </p:txBody>
        </p:sp>
        <p:sp>
          <p:nvSpPr>
            <p:cNvPr id="51"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2" name="Group 30"/>
          <p:cNvGrpSpPr/>
          <p:nvPr/>
        </p:nvGrpSpPr>
        <p:grpSpPr>
          <a:xfrm>
            <a:off x="6446964" y="4141663"/>
            <a:ext cx="2099538" cy="1752043"/>
            <a:chOff x="2076450" y="1398043"/>
            <a:chExt cx="1384300" cy="1155184"/>
          </a:xfrm>
        </p:grpSpPr>
        <p:sp>
          <p:nvSpPr>
            <p:cNvPr id="53"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solidFill>
                    <a:schemeClr val="bg1"/>
                  </a:solidFill>
                </a:rPr>
                <a:t>Speedup</a:t>
              </a:r>
              <a:endParaRPr lang="en-US" sz="2000" dirty="0">
                <a:solidFill>
                  <a:schemeClr val="bg1"/>
                </a:solidFill>
              </a:endParaRPr>
            </a:p>
          </p:txBody>
        </p:sp>
        <p:sp>
          <p:nvSpPr>
            <p:cNvPr id="54"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5" name="Group 38"/>
          <p:cNvGrpSpPr/>
          <p:nvPr/>
        </p:nvGrpSpPr>
        <p:grpSpPr>
          <a:xfrm>
            <a:off x="9335105" y="4141663"/>
            <a:ext cx="2099538" cy="1752043"/>
            <a:chOff x="2076450" y="1398043"/>
            <a:chExt cx="1384300" cy="1155184"/>
          </a:xfrm>
        </p:grpSpPr>
        <p:sp>
          <p:nvSpPr>
            <p:cNvPr id="56"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solidFill>
                    <a:schemeClr val="bg1"/>
                  </a:solidFill>
                </a:rPr>
                <a:t>Noisy Music</a:t>
              </a:r>
              <a:endParaRPr lang="en-US" sz="2000" dirty="0">
                <a:solidFill>
                  <a:schemeClr val="bg1"/>
                </a:solidFill>
              </a:endParaRPr>
            </a:p>
          </p:txBody>
        </p:sp>
        <p:sp>
          <p:nvSpPr>
            <p:cNvPr id="57"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59"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0" name="Oval 19"/>
          <p:cNvSpPr/>
          <p:nvPr/>
        </p:nvSpPr>
        <p:spPr>
          <a:xfrm>
            <a:off x="5051613"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1"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a:t>
            </a:r>
            <a:r>
              <a:rPr lang="en-US" sz="4400" dirty="0" smtClean="0">
                <a:solidFill>
                  <a:schemeClr val="bg1"/>
                </a:solidFill>
                <a:latin typeface="Roboto condensed light"/>
                <a:cs typeface="Roboto condensed light"/>
              </a:rPr>
              <a:t>5%</a:t>
            </a:r>
            <a:endParaRPr lang="en-US" sz="4400" dirty="0">
              <a:solidFill>
                <a:schemeClr val="bg1"/>
              </a:solidFill>
              <a:latin typeface="Roboto condensed light"/>
              <a:cs typeface="Roboto condensed light"/>
            </a:endParaRPr>
          </a:p>
        </p:txBody>
      </p:sp>
      <p:grpSp>
        <p:nvGrpSpPr>
          <p:cNvPr id="62" name="Group 292"/>
          <p:cNvGrpSpPr/>
          <p:nvPr/>
        </p:nvGrpSpPr>
        <p:grpSpPr bwMode="auto">
          <a:xfrm>
            <a:off x="5227816" y="3300695"/>
            <a:ext cx="321759" cy="321759"/>
            <a:chOff x="0" y="0"/>
            <a:chExt cx="581" cy="578"/>
          </a:xfrm>
          <a:solidFill>
            <a:srgbClr val="FFFFFF"/>
          </a:solidFill>
        </p:grpSpPr>
        <p:sp>
          <p:nvSpPr>
            <p:cNvPr id="63"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4"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5"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6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8" name="Oval 27"/>
          <p:cNvSpPr/>
          <p:nvPr/>
        </p:nvSpPr>
        <p:spPr>
          <a:xfrm>
            <a:off x="7939755"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70" name="Group 319"/>
          <p:cNvGrpSpPr/>
          <p:nvPr/>
        </p:nvGrpSpPr>
        <p:grpSpPr bwMode="auto">
          <a:xfrm>
            <a:off x="8138391" y="3304154"/>
            <a:ext cx="315413" cy="322635"/>
            <a:chOff x="0" y="0"/>
            <a:chExt cx="560" cy="572"/>
          </a:xfrm>
          <a:solidFill>
            <a:srgbClr val="FFFFFF"/>
          </a:solidFill>
        </p:grpSpPr>
        <p:sp>
          <p:nvSpPr>
            <p:cNvPr id="7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7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74"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75" name="Oval 35"/>
          <p:cNvSpPr/>
          <p:nvPr/>
        </p:nvSpPr>
        <p:spPr>
          <a:xfrm>
            <a:off x="10827896"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76"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77"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3</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613410"/>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东方御匠 POWERPOINT</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grpSp>
        <p:nvGrpSpPr>
          <p:cNvPr id="41" name="그룹 38"/>
          <p:cNvGrpSpPr/>
          <p:nvPr/>
        </p:nvGrpSpPr>
        <p:grpSpPr>
          <a:xfrm>
            <a:off x="4557932" y="5120990"/>
            <a:ext cx="1334581" cy="845063"/>
            <a:chOff x="2874435" y="3579512"/>
            <a:chExt cx="952765" cy="603295"/>
          </a:xfrm>
        </p:grpSpPr>
        <p:sp>
          <p:nvSpPr>
            <p:cNvPr id="42"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3"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44" name="그룹 33"/>
          <p:cNvGrpSpPr/>
          <p:nvPr/>
        </p:nvGrpSpPr>
        <p:grpSpPr>
          <a:xfrm>
            <a:off x="4557932" y="2854635"/>
            <a:ext cx="1334581" cy="845063"/>
            <a:chOff x="2874435" y="1961549"/>
            <a:chExt cx="952765" cy="603295"/>
          </a:xfrm>
        </p:grpSpPr>
        <p:sp>
          <p:nvSpPr>
            <p:cNvPr id="45"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46"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47" name="그룹 35"/>
          <p:cNvGrpSpPr/>
          <p:nvPr/>
        </p:nvGrpSpPr>
        <p:grpSpPr>
          <a:xfrm>
            <a:off x="10393671" y="4167477"/>
            <a:ext cx="1334581" cy="845063"/>
            <a:chOff x="7470510" y="1961549"/>
            <a:chExt cx="952765" cy="603295"/>
          </a:xfrm>
        </p:grpSpPr>
        <p:sp>
          <p:nvSpPr>
            <p:cNvPr id="48"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9"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50" name="그룹 34"/>
          <p:cNvGrpSpPr/>
          <p:nvPr/>
        </p:nvGrpSpPr>
        <p:grpSpPr>
          <a:xfrm>
            <a:off x="10393671" y="1900709"/>
            <a:ext cx="1334581" cy="845063"/>
            <a:chOff x="7470510" y="1280536"/>
            <a:chExt cx="952765" cy="603295"/>
          </a:xfrm>
        </p:grpSpPr>
        <p:sp>
          <p:nvSpPr>
            <p:cNvPr id="51"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52"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54"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55" name="Group 506"/>
          <p:cNvGrpSpPr/>
          <p:nvPr/>
        </p:nvGrpSpPr>
        <p:grpSpPr bwMode="auto">
          <a:xfrm>
            <a:off x="8211264" y="2589093"/>
            <a:ext cx="309425" cy="360549"/>
            <a:chOff x="0" y="0"/>
            <a:chExt cx="495" cy="574"/>
          </a:xfrm>
          <a:solidFill>
            <a:srgbClr val="3099D6"/>
          </a:solidFill>
        </p:grpSpPr>
        <p:sp>
          <p:nvSpPr>
            <p:cNvPr id="56"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59"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0" name="Group 675"/>
          <p:cNvGrpSpPr/>
          <p:nvPr/>
        </p:nvGrpSpPr>
        <p:grpSpPr bwMode="auto">
          <a:xfrm>
            <a:off x="8900582" y="3748710"/>
            <a:ext cx="230860" cy="399563"/>
            <a:chOff x="0" y="0"/>
            <a:chExt cx="332" cy="579"/>
          </a:xfrm>
          <a:solidFill>
            <a:srgbClr val="3099D6"/>
          </a:solidFill>
        </p:grpSpPr>
        <p:sp>
          <p:nvSpPr>
            <p:cNvPr id="61"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5" name="Group 336"/>
          <p:cNvGrpSpPr/>
          <p:nvPr/>
        </p:nvGrpSpPr>
        <p:grpSpPr bwMode="auto">
          <a:xfrm>
            <a:off x="7568014" y="4397592"/>
            <a:ext cx="396604" cy="396604"/>
            <a:chOff x="0" y="0"/>
            <a:chExt cx="573" cy="574"/>
          </a:xfrm>
          <a:solidFill>
            <a:srgbClr val="3099D6"/>
          </a:solidFill>
        </p:grpSpPr>
        <p:sp>
          <p:nvSpPr>
            <p:cNvPr id="6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sp>
        <p:nvSpPr>
          <p:cNvPr id="70" name="AutoShape 116"/>
          <p:cNvSpPr/>
          <p:nvPr/>
        </p:nvSpPr>
        <p:spPr bwMode="auto">
          <a:xfrm>
            <a:off x="6954032" y="3236156"/>
            <a:ext cx="358129" cy="39660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p:spPr>
        <p:txBody>
          <a:bodyPr lIns="0" tIns="0" rIns="0" bIns="0"/>
          <a:lstStyle/>
          <a:p>
            <a:endParaRPr lang="en-US" sz="3200" dirty="0"/>
          </a:p>
        </p:txBody>
      </p:sp>
      <p:cxnSp>
        <p:nvCxnSpPr>
          <p:cNvPr id="71"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2"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4"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5"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a:p>
            <a:pPr>
              <a:lnSpc>
                <a:spcPct val="130000"/>
              </a:lnSpc>
            </a:pPr>
            <a:endParaRPr lang="en-US" sz="1200" dirty="0">
              <a:solidFill>
                <a:schemeClr val="bg1"/>
              </a:solidFill>
            </a:endParaRPr>
          </a:p>
        </p:txBody>
      </p:sp>
      <p:cxnSp>
        <p:nvCxnSpPr>
          <p:cNvPr id="76"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2</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2" name="Oval 8"/>
          <p:cNvSpPr/>
          <p:nvPr/>
        </p:nvSpPr>
        <p:spPr>
          <a:xfrm>
            <a:off x="2856140"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3" name="Group 109"/>
          <p:cNvGrpSpPr/>
          <p:nvPr/>
        </p:nvGrpSpPr>
        <p:grpSpPr bwMode="auto">
          <a:xfrm>
            <a:off x="3474385" y="3327517"/>
            <a:ext cx="659268" cy="659268"/>
            <a:chOff x="0" y="0"/>
            <a:chExt cx="576" cy="576"/>
          </a:xfrm>
          <a:solidFill>
            <a:srgbClr val="3099D6"/>
          </a:solidFill>
        </p:grpSpPr>
        <p:sp>
          <p:nvSpPr>
            <p:cNvPr id="44"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5"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6"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7"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8"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9"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0"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1"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2"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3"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4"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5"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6"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8"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9"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0"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1"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Oval 11"/>
          <p:cNvSpPr/>
          <p:nvPr/>
        </p:nvSpPr>
        <p:spPr>
          <a:xfrm>
            <a:off x="7584585"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65" name="Group 120"/>
          <p:cNvGrpSpPr/>
          <p:nvPr/>
        </p:nvGrpSpPr>
        <p:grpSpPr bwMode="auto">
          <a:xfrm>
            <a:off x="8205019" y="3400133"/>
            <a:ext cx="659270" cy="531350"/>
            <a:chOff x="0" y="0"/>
            <a:chExt cx="575" cy="462"/>
          </a:xfrm>
          <a:solidFill>
            <a:srgbClr val="3099D6"/>
          </a:solidFill>
        </p:grpSpPr>
        <p:sp>
          <p:nvSpPr>
            <p:cNvPr id="66"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Oval 9"/>
          <p:cNvSpPr/>
          <p:nvPr/>
        </p:nvSpPr>
        <p:spPr>
          <a:xfrm>
            <a:off x="4432288"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0" name="Group 344"/>
          <p:cNvGrpSpPr/>
          <p:nvPr/>
        </p:nvGrpSpPr>
        <p:grpSpPr bwMode="auto">
          <a:xfrm>
            <a:off x="5079816" y="3316035"/>
            <a:ext cx="664186" cy="585466"/>
            <a:chOff x="0" y="0"/>
            <a:chExt cx="578" cy="508"/>
          </a:xfrm>
          <a:solidFill>
            <a:srgbClr val="3099D6"/>
          </a:solidFill>
        </p:grpSpPr>
        <p:sp>
          <p:nvSpPr>
            <p:cNvPr id="7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75" name="Oval 10"/>
          <p:cNvSpPr/>
          <p:nvPr/>
        </p:nvSpPr>
        <p:spPr>
          <a:xfrm>
            <a:off x="6008437"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76" name="AutoShape 472"/>
          <p:cNvSpPr/>
          <p:nvPr/>
        </p:nvSpPr>
        <p:spPr bwMode="auto">
          <a:xfrm>
            <a:off x="6631060" y="3327517"/>
            <a:ext cx="659268" cy="659268"/>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solidFill>
            <a:srgbClr val="3099D6"/>
          </a:solidFill>
          <a:ln>
            <a:noFill/>
          </a:ln>
        </p:spPr>
        <p:txBody>
          <a:bodyPr lIns="0" tIns="0" rIns="0" bIns="0"/>
          <a:lstStyle/>
          <a:p>
            <a:endParaRPr lang="en-US" sz="3200" dirty="0"/>
          </a:p>
        </p:txBody>
      </p:sp>
      <p:grpSp>
        <p:nvGrpSpPr>
          <p:cNvPr id="77" name="Group 40"/>
          <p:cNvGrpSpPr/>
          <p:nvPr/>
        </p:nvGrpSpPr>
        <p:grpSpPr>
          <a:xfrm>
            <a:off x="194200" y="1920020"/>
            <a:ext cx="2784529" cy="1545046"/>
            <a:chOff x="1441450" y="1398043"/>
            <a:chExt cx="2019300" cy="1120445"/>
          </a:xfrm>
        </p:grpSpPr>
        <p:sp>
          <p:nvSpPr>
            <p:cNvPr id="7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bg1"/>
                  </a:solidFill>
                </a:rPr>
                <a:t>Being Social</a:t>
              </a:r>
              <a:endParaRPr lang="en-US" sz="2000" dirty="0">
                <a:solidFill>
                  <a:schemeClr val="bg1"/>
                </a:solidFill>
              </a:endParaRPr>
            </a:p>
          </p:txBody>
        </p:sp>
        <p:sp>
          <p:nvSpPr>
            <p:cNvPr id="79"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0" name="Group 43"/>
          <p:cNvGrpSpPr/>
          <p:nvPr/>
        </p:nvGrpSpPr>
        <p:grpSpPr>
          <a:xfrm>
            <a:off x="194200" y="4570003"/>
            <a:ext cx="2784529" cy="1545046"/>
            <a:chOff x="1441450" y="1398043"/>
            <a:chExt cx="2019300" cy="1120445"/>
          </a:xfrm>
        </p:grpSpPr>
        <p:sp>
          <p:nvSpPr>
            <p:cNvPr id="8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bg1"/>
                  </a:solidFill>
                </a:rPr>
                <a:t>Strategical Movies</a:t>
              </a:r>
              <a:endParaRPr lang="en-US" sz="2000" dirty="0">
                <a:solidFill>
                  <a:schemeClr val="bg1"/>
                </a:solidFill>
              </a:endParaRPr>
            </a:p>
          </p:txBody>
        </p:sp>
        <p:sp>
          <p:nvSpPr>
            <p:cNvPr id="82"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3" name="Group 46"/>
          <p:cNvGrpSpPr/>
          <p:nvPr/>
        </p:nvGrpSpPr>
        <p:grpSpPr>
          <a:xfrm>
            <a:off x="9213272" y="1920020"/>
            <a:ext cx="2784529" cy="1545046"/>
            <a:chOff x="1441450" y="1398043"/>
            <a:chExt cx="2019300" cy="1120445"/>
          </a:xfrm>
        </p:grpSpPr>
        <p:sp>
          <p:nvSpPr>
            <p:cNvPr id="8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smtClean="0">
                  <a:solidFill>
                    <a:schemeClr val="bg1"/>
                  </a:solidFill>
                </a:rPr>
                <a:t>Time is Money</a:t>
              </a:r>
              <a:endParaRPr lang="en-US" sz="2000" dirty="0">
                <a:solidFill>
                  <a:schemeClr val="bg1"/>
                </a:solidFill>
              </a:endParaRPr>
            </a:p>
          </p:txBody>
        </p:sp>
        <p:sp>
          <p:nvSpPr>
            <p:cNvPr id="85"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6" name="Group 49"/>
          <p:cNvGrpSpPr/>
          <p:nvPr/>
        </p:nvGrpSpPr>
        <p:grpSpPr>
          <a:xfrm>
            <a:off x="9213272" y="4570003"/>
            <a:ext cx="2784529" cy="1545046"/>
            <a:chOff x="1441450" y="1398043"/>
            <a:chExt cx="2019300" cy="1120445"/>
          </a:xfrm>
        </p:grpSpPr>
        <p:sp>
          <p:nvSpPr>
            <p:cNvPr id="8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smtClean="0">
                  <a:solidFill>
                    <a:schemeClr val="bg1"/>
                  </a:solidFill>
                </a:rPr>
                <a:t>Being Mobile</a:t>
              </a:r>
              <a:endParaRPr lang="en-US" sz="2000" dirty="0">
                <a:solidFill>
                  <a:schemeClr val="bg1"/>
                </a:solidFill>
              </a:endParaRPr>
            </a:p>
          </p:txBody>
        </p:sp>
        <p:sp>
          <p:nvSpPr>
            <p:cNvPr id="8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pic>
        <p:nvPicPr>
          <p:cNvPr id="89" name="图片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1534" y="1230371"/>
            <a:ext cx="6988933" cy="12710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2" name="Chevron 4"/>
          <p:cNvSpPr/>
          <p:nvPr/>
        </p:nvSpPr>
        <p:spPr>
          <a:xfrm>
            <a:off x="1412499"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3" name="TextBox 5"/>
          <p:cNvSpPr txBox="1"/>
          <p:nvPr/>
        </p:nvSpPr>
        <p:spPr>
          <a:xfrm>
            <a:off x="233244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1</a:t>
            </a:r>
            <a:endParaRPr lang="en-US" sz="1600" dirty="0">
              <a:solidFill>
                <a:srgbClr val="3099D6"/>
              </a:solidFill>
              <a:latin typeface="Roboto condensed"/>
              <a:cs typeface="Roboto condensed"/>
            </a:endParaRPr>
          </a:p>
        </p:txBody>
      </p:sp>
      <p:sp>
        <p:nvSpPr>
          <p:cNvPr id="44" name="AutoShape 611"/>
          <p:cNvSpPr/>
          <p:nvPr/>
        </p:nvSpPr>
        <p:spPr bwMode="auto">
          <a:xfrm>
            <a:off x="2647848" y="2382976"/>
            <a:ext cx="327243" cy="387523"/>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45"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46"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sp>
        <p:nvSpPr>
          <p:cNvPr id="48" name="Chevron 10"/>
          <p:cNvSpPr/>
          <p:nvPr/>
        </p:nvSpPr>
        <p:spPr>
          <a:xfrm>
            <a:off x="3615197"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9" name="Group 500"/>
          <p:cNvGrpSpPr/>
          <p:nvPr/>
        </p:nvGrpSpPr>
        <p:grpSpPr bwMode="auto">
          <a:xfrm>
            <a:off x="4900395" y="2383331"/>
            <a:ext cx="332984" cy="384655"/>
            <a:chOff x="0" y="0"/>
            <a:chExt cx="495" cy="574"/>
          </a:xfrm>
          <a:solidFill>
            <a:srgbClr val="3099D6"/>
          </a:solidFill>
        </p:grpSpPr>
        <p:sp>
          <p:nvSpPr>
            <p:cNvPr id="53"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5"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0" name="TextBox 12"/>
          <p:cNvSpPr txBox="1"/>
          <p:nvPr/>
        </p:nvSpPr>
        <p:spPr>
          <a:xfrm>
            <a:off x="4547874"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2</a:t>
            </a:r>
            <a:endParaRPr lang="en-US" sz="1600" dirty="0">
              <a:solidFill>
                <a:srgbClr val="3099D6"/>
              </a:solidFill>
              <a:latin typeface="Roboto condensed"/>
              <a:cs typeface="Roboto condensed"/>
            </a:endParaRPr>
          </a:p>
        </p:txBody>
      </p:sp>
      <p:sp>
        <p:nvSpPr>
          <p:cNvPr id="51"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52"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sp>
        <p:nvSpPr>
          <p:cNvPr id="57" name="Chevron 19"/>
          <p:cNvSpPr/>
          <p:nvPr/>
        </p:nvSpPr>
        <p:spPr>
          <a:xfrm>
            <a:off x="5817894"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8" name="Group 694"/>
          <p:cNvGrpSpPr/>
          <p:nvPr/>
        </p:nvGrpSpPr>
        <p:grpSpPr bwMode="auto">
          <a:xfrm>
            <a:off x="7084817" y="2407147"/>
            <a:ext cx="384655" cy="338726"/>
            <a:chOff x="0" y="0"/>
            <a:chExt cx="576" cy="504"/>
          </a:xfrm>
          <a:solidFill>
            <a:srgbClr val="3099D6"/>
          </a:solidFill>
        </p:grpSpPr>
        <p:sp>
          <p:nvSpPr>
            <p:cNvPr id="62"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9" name="TextBox 21"/>
          <p:cNvSpPr txBox="1"/>
          <p:nvPr/>
        </p:nvSpPr>
        <p:spPr>
          <a:xfrm>
            <a:off x="6739068"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3</a:t>
            </a:r>
            <a:endParaRPr lang="en-US" sz="1600" dirty="0">
              <a:solidFill>
                <a:srgbClr val="3099D6"/>
              </a:solidFill>
              <a:latin typeface="Roboto condensed"/>
              <a:cs typeface="Roboto condensed"/>
            </a:endParaRPr>
          </a:p>
        </p:txBody>
      </p:sp>
      <p:sp>
        <p:nvSpPr>
          <p:cNvPr id="60"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1"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5" name="Chevron 27"/>
          <p:cNvSpPr/>
          <p:nvPr/>
        </p:nvSpPr>
        <p:spPr>
          <a:xfrm>
            <a:off x="8020590"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AutoShape 478"/>
          <p:cNvSpPr/>
          <p:nvPr/>
        </p:nvSpPr>
        <p:spPr bwMode="auto">
          <a:xfrm>
            <a:off x="9264210" y="2401080"/>
            <a:ext cx="330114" cy="38752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67" name="TextBox 29"/>
          <p:cNvSpPr txBox="1"/>
          <p:nvPr/>
        </p:nvSpPr>
        <p:spPr>
          <a:xfrm>
            <a:off x="890438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4</a:t>
            </a:r>
            <a:endParaRPr lang="en-US" sz="1600" dirty="0">
              <a:solidFill>
                <a:srgbClr val="3099D6"/>
              </a:solidFill>
              <a:latin typeface="Roboto condensed"/>
              <a:cs typeface="Roboto condensed"/>
            </a:endParaRPr>
          </a:p>
        </p:txBody>
      </p:sp>
      <p:sp>
        <p:nvSpPr>
          <p:cNvPr id="68"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9"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70"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2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71"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4</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1"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2"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3"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4"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5"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81" y="connsiteY0-82"/>
              </a:cxn>
              <a:cxn ang="0">
                <a:pos x="connsiteX1-83" y="connsiteY1-84"/>
              </a:cxn>
              <a:cxn ang="0">
                <a:pos x="connsiteX2-85" y="connsiteY2-86"/>
              </a:cxn>
              <a:cxn ang="0">
                <a:pos x="connsiteX3-87" y="connsiteY3-88"/>
              </a:cxn>
              <a:cxn ang="0">
                <a:pos x="connsiteX4-89" y="connsiteY4-90"/>
              </a:cxn>
              <a:cxn ang="0">
                <a:pos x="connsiteX5-91" y="connsiteY5-9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7"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48"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ＭＳ Ｐゴシック" charset="0"/>
                <a:cs typeface="Roboto condensed"/>
                <a:sym typeface="Helvetica" charset="0"/>
              </a:rPr>
              <a:t>2011</a:t>
            </a:r>
            <a:endParaRPr lang="en-US" sz="2400" dirty="0">
              <a:solidFill>
                <a:schemeClr val="bg1"/>
              </a:solidFill>
              <a:latin typeface="Roboto condensed"/>
              <a:ea typeface="ＭＳ Ｐゴシック" charset="0"/>
              <a:cs typeface="Roboto condensed"/>
              <a:sym typeface="Helvetica" charset="0"/>
            </a:endParaRPr>
          </a:p>
        </p:txBody>
      </p:sp>
      <p:grpSp>
        <p:nvGrpSpPr>
          <p:cNvPr id="49" name="Group 352"/>
          <p:cNvGrpSpPr/>
          <p:nvPr/>
        </p:nvGrpSpPr>
        <p:grpSpPr bwMode="auto">
          <a:xfrm>
            <a:off x="6118031" y="4615350"/>
            <a:ext cx="288753" cy="288753"/>
            <a:chOff x="0" y="0"/>
            <a:chExt cx="575" cy="575"/>
          </a:xfrm>
          <a:solidFill>
            <a:schemeClr val="bg1"/>
          </a:solidFill>
        </p:grpSpPr>
        <p:sp>
          <p:nvSpPr>
            <p:cNvPr id="50"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3"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56" name="Group 332"/>
          <p:cNvGrpSpPr/>
          <p:nvPr/>
        </p:nvGrpSpPr>
        <p:grpSpPr bwMode="auto">
          <a:xfrm>
            <a:off x="8104475" y="4603838"/>
            <a:ext cx="286613" cy="288751"/>
            <a:chOff x="0" y="0"/>
            <a:chExt cx="576" cy="576"/>
          </a:xfrm>
          <a:solidFill>
            <a:schemeClr val="bg1"/>
          </a:solidFill>
        </p:grpSpPr>
        <p:sp>
          <p:nvSpPr>
            <p:cNvPr id="5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ＭＳ Ｐゴシック" charset="0"/>
                <a:cs typeface="Roboto condensed"/>
                <a:sym typeface="Helvetica" charset="0"/>
              </a:rPr>
              <a:t>2012</a:t>
            </a:r>
            <a:endParaRPr lang="en-US" sz="2400" dirty="0">
              <a:solidFill>
                <a:schemeClr val="bg1"/>
              </a:solidFill>
              <a:latin typeface="Roboto condensed"/>
              <a:ea typeface="ＭＳ Ｐゴシック" charset="0"/>
              <a:cs typeface="Roboto condensed"/>
              <a:sym typeface="Helvetica" charset="0"/>
            </a:endParaRPr>
          </a:p>
        </p:txBody>
      </p:sp>
      <p:sp>
        <p:nvSpPr>
          <p:cNvPr id="6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6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ＭＳ Ｐゴシック" charset="0"/>
                <a:cs typeface="Roboto condensed"/>
                <a:sym typeface="Helvetica" charset="0"/>
              </a:rPr>
              <a:t>2013</a:t>
            </a:r>
            <a:endParaRPr lang="en-US" sz="2400" dirty="0">
              <a:solidFill>
                <a:schemeClr val="bg1"/>
              </a:solidFill>
              <a:latin typeface="Roboto condensed"/>
              <a:ea typeface="ＭＳ Ｐゴシック" charset="0"/>
              <a:cs typeface="Roboto condensed"/>
              <a:sym typeface="Helvetica" charset="0"/>
            </a:endParaRPr>
          </a:p>
        </p:txBody>
      </p:sp>
      <p:sp>
        <p:nvSpPr>
          <p:cNvPr id="70"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71" name="Group 447"/>
          <p:cNvGrpSpPr/>
          <p:nvPr/>
        </p:nvGrpSpPr>
        <p:grpSpPr bwMode="auto">
          <a:xfrm>
            <a:off x="10061611" y="2614869"/>
            <a:ext cx="286613" cy="286613"/>
            <a:chOff x="0" y="0"/>
            <a:chExt cx="575" cy="575"/>
          </a:xfrm>
          <a:solidFill>
            <a:schemeClr val="bg1"/>
          </a:solidFill>
        </p:grpSpPr>
        <p:sp>
          <p:nvSpPr>
            <p:cNvPr id="73"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5"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6"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ＭＳ Ｐゴシック" charset="0"/>
                <a:cs typeface="Roboto condensed"/>
                <a:sym typeface="Helvetica" charset="0"/>
              </a:rPr>
              <a:t>2014</a:t>
            </a:r>
            <a:endParaRPr lang="en-US" sz="2400" dirty="0">
              <a:solidFill>
                <a:schemeClr val="bg1"/>
              </a:solidFill>
              <a:latin typeface="Roboto condensed"/>
              <a:ea typeface="ＭＳ Ｐゴシック" charset="0"/>
              <a:cs typeface="Roboto condensed"/>
              <a:sym typeface="Helvetica" charset="0"/>
            </a:endParaRPr>
          </a:p>
        </p:txBody>
      </p:sp>
      <p:sp>
        <p:nvSpPr>
          <p:cNvPr id="78"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9" name="Group 41"/>
          <p:cNvGrpSpPr/>
          <p:nvPr/>
        </p:nvGrpSpPr>
        <p:grpSpPr>
          <a:xfrm>
            <a:off x="934607" y="1650674"/>
            <a:ext cx="4274015" cy="828460"/>
            <a:chOff x="1376362" y="1322611"/>
            <a:chExt cx="2338246" cy="614885"/>
          </a:xfrm>
        </p:grpSpPr>
        <p:sp>
          <p:nvSpPr>
            <p:cNvPr id="85"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86"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p>
          </p:txBody>
        </p:sp>
      </p:grpSp>
      <p:grpSp>
        <p:nvGrpSpPr>
          <p:cNvPr id="80" name="Group 352"/>
          <p:cNvGrpSpPr/>
          <p:nvPr/>
        </p:nvGrpSpPr>
        <p:grpSpPr bwMode="auto">
          <a:xfrm>
            <a:off x="504370" y="1973221"/>
            <a:ext cx="216944" cy="216943"/>
            <a:chOff x="0" y="0"/>
            <a:chExt cx="575" cy="575"/>
          </a:xfrm>
          <a:solidFill>
            <a:schemeClr val="bg1"/>
          </a:solidFill>
        </p:grpSpPr>
        <p:sp>
          <p:nvSpPr>
            <p:cNvPr id="8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88"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89" name="Group 51"/>
          <p:cNvGrpSpPr/>
          <p:nvPr/>
        </p:nvGrpSpPr>
        <p:grpSpPr>
          <a:xfrm>
            <a:off x="934607" y="2521971"/>
            <a:ext cx="4274015" cy="828460"/>
            <a:chOff x="1376362" y="1322611"/>
            <a:chExt cx="2338246" cy="614885"/>
          </a:xfrm>
        </p:grpSpPr>
        <p:sp>
          <p:nvSpPr>
            <p:cNvPr id="98"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p>
          </p:txBody>
        </p:sp>
        <p:sp>
          <p:nvSpPr>
            <p:cNvPr id="99"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p>
          </p:txBody>
        </p:sp>
      </p:grpSp>
      <p:grpSp>
        <p:nvGrpSpPr>
          <p:cNvPr id="90" name="Group 332"/>
          <p:cNvGrpSpPr/>
          <p:nvPr/>
        </p:nvGrpSpPr>
        <p:grpSpPr bwMode="auto">
          <a:xfrm>
            <a:off x="506244" y="2844519"/>
            <a:ext cx="215336" cy="216942"/>
            <a:chOff x="0" y="0"/>
            <a:chExt cx="576" cy="576"/>
          </a:xfrm>
          <a:solidFill>
            <a:schemeClr val="bg1"/>
          </a:solidFill>
        </p:grpSpPr>
        <p:sp>
          <p:nvSpPr>
            <p:cNvPr id="91"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2"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3"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4"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5"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6"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7"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1"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2" name="Group 64"/>
          <p:cNvGrpSpPr/>
          <p:nvPr/>
        </p:nvGrpSpPr>
        <p:grpSpPr>
          <a:xfrm>
            <a:off x="934607" y="3393269"/>
            <a:ext cx="4274015" cy="828460"/>
            <a:chOff x="1376362" y="1322611"/>
            <a:chExt cx="2338246" cy="614885"/>
          </a:xfrm>
        </p:grpSpPr>
        <p:sp>
          <p:nvSpPr>
            <p:cNvPr id="104"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p>
          </p:txBody>
        </p:sp>
        <p:sp>
          <p:nvSpPr>
            <p:cNvPr id="105"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p>
          </p:txBody>
        </p:sp>
      </p:grpSp>
      <p:sp>
        <p:nvSpPr>
          <p:cNvPr id="103"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107"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8" name="Group 70"/>
          <p:cNvGrpSpPr/>
          <p:nvPr/>
        </p:nvGrpSpPr>
        <p:grpSpPr>
          <a:xfrm>
            <a:off x="934607" y="4264565"/>
            <a:ext cx="4274015" cy="828460"/>
            <a:chOff x="1376362" y="1322611"/>
            <a:chExt cx="2338246" cy="614885"/>
          </a:xfrm>
        </p:grpSpPr>
        <p:sp>
          <p:nvSpPr>
            <p:cNvPr id="11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11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p>
          </p:txBody>
        </p:sp>
      </p:grpSp>
      <p:grpSp>
        <p:nvGrpSpPr>
          <p:cNvPr id="109" name="Group 447"/>
          <p:cNvGrpSpPr/>
          <p:nvPr/>
        </p:nvGrpSpPr>
        <p:grpSpPr bwMode="auto">
          <a:xfrm>
            <a:off x="515200" y="4600942"/>
            <a:ext cx="215336" cy="215336"/>
            <a:chOff x="0" y="0"/>
            <a:chExt cx="575" cy="575"/>
          </a:xfrm>
          <a:solidFill>
            <a:schemeClr val="bg1"/>
          </a:solidFill>
        </p:grpSpPr>
        <p:sp>
          <p:nvSpPr>
            <p:cNvPr id="110"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1"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2"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3"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4</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613410"/>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东方御匠 POWERPOINT</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grpSp>
        <p:nvGrpSpPr>
          <p:cNvPr id="41" name="Group 3"/>
          <p:cNvGrpSpPr/>
          <p:nvPr/>
        </p:nvGrpSpPr>
        <p:grpSpPr>
          <a:xfrm rot="2700000">
            <a:off x="1045315" y="3626219"/>
            <a:ext cx="767255" cy="1934377"/>
            <a:chOff x="4178985" y="2597150"/>
            <a:chExt cx="801573" cy="2020900"/>
          </a:xfrm>
        </p:grpSpPr>
        <p:sp>
          <p:nvSpPr>
            <p:cNvPr id="42"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3"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4"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5"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 ang="0">
                  <a:pos x="connsiteX8-49" y="connsiteY8-50"/>
                </a:cxn>
                <a:cxn ang="0">
                  <a:pos x="connsiteX9-51" y="connsiteY9-52"/>
                </a:cxn>
                <a:cxn ang="0">
                  <a:pos x="connsiteX10-53" y="connsiteY10-54"/>
                </a:cxn>
                <a:cxn ang="0">
                  <a:pos x="connsiteX11-55" y="connsiteY11-56"/>
                </a:cxn>
                <a:cxn ang="0">
                  <a:pos x="connsiteX12-57" y="connsiteY12-58"/>
                </a:cxn>
                <a:cxn ang="0">
                  <a:pos x="connsiteX13-59" y="connsiteY13-60"/>
                </a:cxn>
                <a:cxn ang="0">
                  <a:pos x="connsiteX14-61" y="connsiteY14-62"/>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 ang="0">
                  <a:pos x="connsiteX8-49" y="connsiteY8-50"/>
                </a:cxn>
                <a:cxn ang="0">
                  <a:pos x="connsiteX9-51" y="connsiteY9-52"/>
                </a:cxn>
                <a:cxn ang="0">
                  <a:pos x="connsiteX10-53" y="connsiteY10-54"/>
                </a:cxn>
                <a:cxn ang="0">
                  <a:pos x="connsiteX11-55" y="connsiteY11-56"/>
                </a:cxn>
                <a:cxn ang="0">
                  <a:pos x="connsiteX12-57" y="connsiteY12-58"/>
                </a:cxn>
                <a:cxn ang="0">
                  <a:pos x="connsiteX13-59" y="connsiteY13-60"/>
                </a:cxn>
                <a:cxn ang="0">
                  <a:pos x="connsiteX14-61" y="connsiteY14-62"/>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0"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52"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54" name="Rounded Rectangle 16"/>
          <p:cNvSpPr/>
          <p:nvPr/>
        </p:nvSpPr>
        <p:spPr>
          <a:xfrm>
            <a:off x="3334696" y="2582460"/>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5" name="Group 17"/>
          <p:cNvGrpSpPr/>
          <p:nvPr/>
        </p:nvGrpSpPr>
        <p:grpSpPr>
          <a:xfrm>
            <a:off x="3482283" y="2781985"/>
            <a:ext cx="275113" cy="240501"/>
            <a:chOff x="3175" y="-1587"/>
            <a:chExt cx="492126" cy="430212"/>
          </a:xfrm>
          <a:solidFill>
            <a:schemeClr val="bg1"/>
          </a:solidFill>
        </p:grpSpPr>
        <p:sp>
          <p:nvSpPr>
            <p:cNvPr id="56"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7"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8"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59" name="Group 21"/>
          <p:cNvGrpSpPr/>
          <p:nvPr/>
        </p:nvGrpSpPr>
        <p:grpSpPr>
          <a:xfrm>
            <a:off x="3209969" y="3217664"/>
            <a:ext cx="1771888" cy="1623748"/>
            <a:chOff x="667471" y="2995559"/>
            <a:chExt cx="1262929" cy="1157341"/>
          </a:xfrm>
        </p:grpSpPr>
        <p:sp>
          <p:nvSpPr>
            <p:cNvPr id="60"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1"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p>
          </p:txBody>
        </p:sp>
      </p:grpSp>
      <p:grpSp>
        <p:nvGrpSpPr>
          <p:cNvPr id="62" name="Group 24"/>
          <p:cNvGrpSpPr/>
          <p:nvPr/>
        </p:nvGrpSpPr>
        <p:grpSpPr>
          <a:xfrm>
            <a:off x="7491154" y="4080365"/>
            <a:ext cx="1771888" cy="1623748"/>
            <a:chOff x="667471" y="2995559"/>
            <a:chExt cx="1262929" cy="1157341"/>
          </a:xfrm>
        </p:grpSpPr>
        <p:sp>
          <p:nvSpPr>
            <p:cNvPr id="63"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4"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p>
          </p:txBody>
        </p:sp>
      </p:grpSp>
      <p:sp>
        <p:nvSpPr>
          <p:cNvPr id="66" name="Rounded Rectangle 28"/>
          <p:cNvSpPr/>
          <p:nvPr/>
        </p:nvSpPr>
        <p:spPr>
          <a:xfrm>
            <a:off x="7619945" y="338872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7"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68" name="Group 30"/>
          <p:cNvGrpSpPr/>
          <p:nvPr/>
        </p:nvGrpSpPr>
        <p:grpSpPr>
          <a:xfrm>
            <a:off x="9989998" y="3725635"/>
            <a:ext cx="1771888" cy="1623748"/>
            <a:chOff x="667471" y="2995559"/>
            <a:chExt cx="1262929" cy="1157341"/>
          </a:xfrm>
        </p:grpSpPr>
        <p:sp>
          <p:nvSpPr>
            <p:cNvPr id="69"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p>
          </p:txBody>
        </p:sp>
      </p:grpSp>
      <p:sp>
        <p:nvSpPr>
          <p:cNvPr id="72" name="Rounded Rectangle 34"/>
          <p:cNvSpPr/>
          <p:nvPr/>
        </p:nvSpPr>
        <p:spPr>
          <a:xfrm>
            <a:off x="10118789" y="303399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3" name="Group 35"/>
          <p:cNvGrpSpPr/>
          <p:nvPr/>
        </p:nvGrpSpPr>
        <p:grpSpPr>
          <a:xfrm>
            <a:off x="10262363" y="3168144"/>
            <a:ext cx="277004" cy="274341"/>
            <a:chOff x="0" y="1589"/>
            <a:chExt cx="495294" cy="490530"/>
          </a:xfrm>
          <a:solidFill>
            <a:schemeClr val="bg1"/>
          </a:solidFill>
        </p:grpSpPr>
        <p:sp>
          <p:nvSpPr>
            <p:cNvPr id="7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80" name="Group 42"/>
          <p:cNvGrpSpPr/>
          <p:nvPr/>
        </p:nvGrpSpPr>
        <p:grpSpPr>
          <a:xfrm>
            <a:off x="5401593" y="2849479"/>
            <a:ext cx="1771888" cy="1623748"/>
            <a:chOff x="667471" y="2995559"/>
            <a:chExt cx="1262929" cy="1157341"/>
          </a:xfrm>
        </p:grpSpPr>
        <p:sp>
          <p:nvSpPr>
            <p:cNvPr id="8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82"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p>
          </p:txBody>
        </p:sp>
      </p:grpSp>
      <p:sp>
        <p:nvSpPr>
          <p:cNvPr id="84" name="Rounded Rectangle 46"/>
          <p:cNvSpPr/>
          <p:nvPr/>
        </p:nvSpPr>
        <p:spPr>
          <a:xfrm>
            <a:off x="5535229" y="2145917"/>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85"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1"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2" name="文本框 41"/>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01</a:t>
              </a:r>
              <a:endParaRPr lang="zh-CN" altLang="en-US" sz="3600" dirty="0">
                <a:solidFill>
                  <a:srgbClr val="3099D6"/>
                </a:solidFill>
                <a:latin typeface="微软雅黑" pitchFamily="34" charset="-122"/>
                <a:ea typeface="微软雅黑" pitchFamily="34" charset="-122"/>
              </a:endParaRP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6"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7" name="文本框 46"/>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02</a:t>
              </a:r>
              <a:endParaRPr lang="zh-CN" altLang="en-US" sz="3600" dirty="0">
                <a:solidFill>
                  <a:srgbClr val="3099D6"/>
                </a:solidFill>
                <a:latin typeface="微软雅黑" pitchFamily="34" charset="-122"/>
                <a:ea typeface="微软雅黑" pitchFamily="34" charset="-122"/>
              </a:endParaRP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1" name="文本框 50"/>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03</a:t>
              </a:r>
              <a:endParaRPr lang="zh-CN" altLang="en-US" sz="3600" dirty="0">
                <a:solidFill>
                  <a:srgbClr val="3099D6"/>
                </a:solidFill>
                <a:latin typeface="微软雅黑" pitchFamily="34" charset="-122"/>
                <a:ea typeface="微软雅黑" pitchFamily="34" charset="-122"/>
              </a:endParaRP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5" name="文本框 54"/>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04</a:t>
              </a:r>
              <a:endParaRPr lang="zh-CN" altLang="en-US" sz="3600" dirty="0">
                <a:solidFill>
                  <a:srgbClr val="3099D6"/>
                </a:solidFill>
                <a:latin typeface="微软雅黑" pitchFamily="34" charset="-122"/>
                <a:ea typeface="微软雅黑" pitchFamily="34" charset="-122"/>
              </a:endParaRP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80391" y="2367171"/>
            <a:ext cx="3783610" cy="2123658"/>
          </a:xfrm>
          <a:prstGeom prst="rect">
            <a:avLst/>
          </a:prstGeom>
          <a:noFill/>
        </p:spPr>
        <p:txBody>
          <a:bodyPr wrap="square" rtlCol="0">
            <a:spAutoFit/>
          </a:bodyPr>
          <a:lstStyle/>
          <a:p>
            <a:r>
              <a:rPr lang="en-US" altLang="zh-CN" sz="6600" b="1" dirty="0" smtClean="0">
                <a:solidFill>
                  <a:srgbClr val="3099D6"/>
                </a:solidFill>
                <a:latin typeface="微软雅黑" pitchFamily="34" charset="-122"/>
                <a:ea typeface="微软雅黑" pitchFamily="34" charset="-122"/>
              </a:rPr>
              <a:t>CON</a:t>
            </a:r>
          </a:p>
          <a:p>
            <a:r>
              <a:rPr lang="en-US" altLang="zh-CN" sz="6600" b="1" dirty="0" smtClean="0">
                <a:solidFill>
                  <a:srgbClr val="3099D6"/>
                </a:solidFill>
                <a:latin typeface="微软雅黑" pitchFamily="34" charset="-122"/>
                <a:ea typeface="微软雅黑" pitchFamily="34" charset="-122"/>
              </a:rPr>
              <a:t>TENTS</a:t>
            </a:r>
            <a:endParaRPr lang="zh-CN" altLang="en-US" sz="6600" b="1" dirty="0">
              <a:solidFill>
                <a:srgbClr val="3099D6"/>
              </a:solidFill>
              <a:latin typeface="微软雅黑" pitchFamily="34" charset="-122"/>
              <a:ea typeface="微软雅黑" pitchFamily="34" charset="-122"/>
            </a:endParaRPr>
          </a:p>
        </p:txBody>
      </p:sp>
      <p:sp>
        <p:nvSpPr>
          <p:cNvPr id="57" name="文本框 56"/>
          <p:cNvSpPr txBox="1"/>
          <p:nvPr/>
        </p:nvSpPr>
        <p:spPr>
          <a:xfrm>
            <a:off x="6671456" y="1041409"/>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58" name="文本框 57"/>
          <p:cNvSpPr txBox="1"/>
          <p:nvPr/>
        </p:nvSpPr>
        <p:spPr>
          <a:xfrm>
            <a:off x="6671456" y="2458729"/>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59" name="文本框 58"/>
          <p:cNvSpPr txBox="1"/>
          <p:nvPr/>
        </p:nvSpPr>
        <p:spPr>
          <a:xfrm>
            <a:off x="6671456" y="3876049"/>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60" name="文本框 59"/>
          <p:cNvSpPr txBox="1"/>
          <p:nvPr/>
        </p:nvSpPr>
        <p:spPr>
          <a:xfrm>
            <a:off x="6671456" y="5293369"/>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2</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1"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42" name="Group 4"/>
          <p:cNvGrpSpPr/>
          <p:nvPr/>
        </p:nvGrpSpPr>
        <p:grpSpPr>
          <a:xfrm>
            <a:off x="5919898" y="2439510"/>
            <a:ext cx="4843448" cy="2796378"/>
            <a:chOff x="4681799" y="1811024"/>
            <a:chExt cx="3539000" cy="2043251"/>
          </a:xfrm>
        </p:grpSpPr>
        <p:sp>
          <p:nvSpPr>
            <p:cNvPr id="43" name="Teardrop 5"/>
            <p:cNvSpPr/>
            <p:nvPr/>
          </p:nvSpPr>
          <p:spPr>
            <a:xfrm rot="2700000" flipV="1">
              <a:off x="4681799" y="18110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eardrop 6"/>
            <p:cNvSpPr/>
            <p:nvPr/>
          </p:nvSpPr>
          <p:spPr>
            <a:xfrm rot="2700000" flipV="1">
              <a:off x="5862629" y="224613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eardrop 7"/>
            <p:cNvSpPr/>
            <p:nvPr/>
          </p:nvSpPr>
          <p:spPr>
            <a:xfrm rot="2700000" flipV="1">
              <a:off x="6351967" y="34268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eardrop 8"/>
            <p:cNvSpPr/>
            <p:nvPr/>
          </p:nvSpPr>
          <p:spPr>
            <a:xfrm rot="2700000" flipV="1">
              <a:off x="7561332" y="322126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7" name="Group 9"/>
            <p:cNvGrpSpPr/>
            <p:nvPr/>
          </p:nvGrpSpPr>
          <p:grpSpPr>
            <a:xfrm>
              <a:off x="7661228" y="3300960"/>
              <a:ext cx="141895" cy="203933"/>
              <a:chOff x="-1587" y="-1587"/>
              <a:chExt cx="341312" cy="490537"/>
            </a:xfrm>
            <a:solidFill>
              <a:schemeClr val="accent5"/>
            </a:solidFill>
          </p:grpSpPr>
          <p:sp>
            <p:nvSpPr>
              <p:cNvPr id="70"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71"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8" name="Group 10"/>
            <p:cNvGrpSpPr/>
            <p:nvPr/>
          </p:nvGrpSpPr>
          <p:grpSpPr>
            <a:xfrm>
              <a:off x="4750412" y="1917371"/>
              <a:ext cx="196089" cy="171419"/>
              <a:chOff x="3175" y="-1587"/>
              <a:chExt cx="492126" cy="430212"/>
            </a:xfrm>
            <a:solidFill>
              <a:schemeClr val="accent5"/>
            </a:solidFill>
          </p:grpSpPr>
          <p:sp>
            <p:nvSpPr>
              <p:cNvPr id="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8"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9"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9" name="Group 11"/>
            <p:cNvGrpSpPr/>
            <p:nvPr/>
          </p:nvGrpSpPr>
          <p:grpSpPr>
            <a:xfrm>
              <a:off x="5939529" y="2333212"/>
              <a:ext cx="197437" cy="195539"/>
              <a:chOff x="0" y="1588"/>
              <a:chExt cx="495300" cy="490537"/>
            </a:xfrm>
            <a:solidFill>
              <a:schemeClr val="accent5"/>
            </a:solidFill>
          </p:grpSpPr>
          <p:sp>
            <p:nvSpPr>
              <p:cNvPr id="6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5"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50"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51" name="Teardrop 13"/>
            <p:cNvSpPr/>
            <p:nvPr/>
          </p:nvSpPr>
          <p:spPr>
            <a:xfrm rot="2700000" flipV="1">
              <a:off x="7874785" y="1957935"/>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2"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53" name="Straight Connector 15"/>
            <p:cNvCxnSpPr>
              <a:stCxn id="43" idx="7"/>
              <a:endCxn id="44"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4" name="Straight Connector 16"/>
            <p:cNvCxnSpPr>
              <a:stCxn id="43" idx="7"/>
              <a:endCxn id="45"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5" name="Straight Connector 17"/>
            <p:cNvCxnSpPr>
              <a:stCxn id="43" idx="7"/>
              <a:endCxn id="46"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6" name="Straight Connector 18"/>
            <p:cNvCxnSpPr>
              <a:stCxn id="44" idx="7"/>
              <a:endCxn id="51"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7" name="Straight Connector 19"/>
            <p:cNvCxnSpPr>
              <a:stCxn id="44" idx="7"/>
              <a:endCxn id="46"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8" name="Straight Connector 20"/>
            <p:cNvCxnSpPr>
              <a:stCxn id="45" idx="7"/>
              <a:endCxn id="46"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9" name="Straight Connector 21"/>
            <p:cNvCxnSpPr>
              <a:stCxn id="51" idx="7"/>
              <a:endCxn id="46"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60" name="Straight Connector 22"/>
            <p:cNvCxnSpPr>
              <a:stCxn id="51" idx="7"/>
              <a:endCxn id="45"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73"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74" name="Rectangle 129"/>
          <p:cNvSpPr/>
          <p:nvPr/>
        </p:nvSpPr>
        <p:spPr bwMode="auto">
          <a:xfrm>
            <a:off x="945162"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Females</a:t>
            </a:r>
            <a:endParaRPr lang="en-US" sz="1200" dirty="0">
              <a:solidFill>
                <a:schemeClr val="bg1"/>
              </a:solidFill>
              <a:latin typeface="Roboto condensed"/>
              <a:ea typeface="ＭＳ Ｐゴシック" charset="0"/>
              <a:cs typeface="Roboto condensed"/>
              <a:sym typeface="Helvetica" charset="0"/>
            </a:endParaRPr>
          </a:p>
        </p:txBody>
      </p:sp>
      <p:sp>
        <p:nvSpPr>
          <p:cNvPr id="75"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ＭＳ Ｐゴシック" charset="0"/>
                <a:cs typeface="Roboto condensed"/>
                <a:sym typeface="Helvetica" charset="0"/>
              </a:rPr>
              <a:t>51M</a:t>
            </a:r>
            <a:endParaRPr lang="en-US" sz="4000" dirty="0">
              <a:solidFill>
                <a:schemeClr val="bg1"/>
              </a:solidFill>
              <a:latin typeface="Roboto condensed"/>
              <a:ea typeface="ＭＳ Ｐゴシック" charset="0"/>
              <a:cs typeface="Roboto condensed"/>
              <a:sym typeface="Helvetica" charset="0"/>
            </a:endParaRPr>
          </a:p>
        </p:txBody>
      </p:sp>
      <p:sp>
        <p:nvSpPr>
          <p:cNvPr id="77"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78" name="Rectangle 129"/>
          <p:cNvSpPr/>
          <p:nvPr/>
        </p:nvSpPr>
        <p:spPr bwMode="auto">
          <a:xfrm>
            <a:off x="2553548"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Males</a:t>
            </a:r>
            <a:endParaRPr lang="en-US" sz="1200" dirty="0">
              <a:solidFill>
                <a:schemeClr val="bg1"/>
              </a:solidFill>
              <a:latin typeface="Roboto condensed"/>
              <a:ea typeface="ＭＳ Ｐゴシック" charset="0"/>
              <a:cs typeface="Roboto condensed"/>
              <a:sym typeface="Helvetica" charset="0"/>
            </a:endParaRPr>
          </a:p>
        </p:txBody>
      </p:sp>
      <p:sp>
        <p:nvSpPr>
          <p:cNvPr id="79"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ＭＳ Ｐゴシック" charset="0"/>
                <a:cs typeface="Roboto condensed"/>
                <a:sym typeface="Helvetica" charset="0"/>
              </a:rPr>
              <a:t>46M</a:t>
            </a:r>
            <a:endParaRPr lang="en-US" sz="4000" dirty="0">
              <a:solidFill>
                <a:schemeClr val="bg1"/>
              </a:solidFill>
              <a:latin typeface="Roboto condensed"/>
              <a:ea typeface="ＭＳ Ｐゴシック" charset="0"/>
              <a:cs typeface="Roboto condensed"/>
              <a:sym typeface="Helvetica" charset="0"/>
            </a:endParaRPr>
          </a:p>
        </p:txBody>
      </p:sp>
      <p:sp>
        <p:nvSpPr>
          <p:cNvPr id="8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82" name="Rectangle 129"/>
          <p:cNvSpPr/>
          <p:nvPr/>
        </p:nvSpPr>
        <p:spPr bwMode="auto">
          <a:xfrm>
            <a:off x="945162"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Females</a:t>
            </a:r>
            <a:endParaRPr lang="en-US" sz="1200" dirty="0">
              <a:solidFill>
                <a:schemeClr val="bg1"/>
              </a:solidFill>
              <a:latin typeface="Roboto condensed"/>
              <a:ea typeface="ＭＳ Ｐゴシック" charset="0"/>
              <a:cs typeface="Roboto condensed"/>
              <a:sym typeface="Helvetica" charset="0"/>
            </a:endParaRPr>
          </a:p>
        </p:txBody>
      </p:sp>
      <p:sp>
        <p:nvSpPr>
          <p:cNvPr id="8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ＭＳ Ｐゴシック" charset="0"/>
                <a:cs typeface="Roboto condensed"/>
                <a:sym typeface="Helvetica" charset="0"/>
              </a:rPr>
              <a:t>21M</a:t>
            </a:r>
            <a:endParaRPr lang="en-US" sz="4000" dirty="0">
              <a:solidFill>
                <a:schemeClr val="bg1"/>
              </a:solidFill>
              <a:latin typeface="Roboto condensed"/>
              <a:ea typeface="ＭＳ Ｐゴシック" charset="0"/>
              <a:cs typeface="Roboto condensed"/>
              <a:sym typeface="Helvetica" charset="0"/>
            </a:endParaRPr>
          </a:p>
        </p:txBody>
      </p:sp>
      <p:sp>
        <p:nvSpPr>
          <p:cNvPr id="85"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86" name="Rectangle 129"/>
          <p:cNvSpPr/>
          <p:nvPr/>
        </p:nvSpPr>
        <p:spPr bwMode="auto">
          <a:xfrm>
            <a:off x="2553548"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Males</a:t>
            </a:r>
            <a:endParaRPr lang="en-US" sz="1200" dirty="0">
              <a:solidFill>
                <a:schemeClr val="bg1"/>
              </a:solidFill>
              <a:latin typeface="Roboto condensed"/>
              <a:ea typeface="ＭＳ Ｐゴシック" charset="0"/>
              <a:cs typeface="Roboto condensed"/>
              <a:sym typeface="Helvetica" charset="0"/>
            </a:endParaRPr>
          </a:p>
        </p:txBody>
      </p:sp>
      <p:sp>
        <p:nvSpPr>
          <p:cNvPr id="87"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ＭＳ Ｐゴシック" charset="0"/>
                <a:cs typeface="Roboto condensed"/>
                <a:sym typeface="Helvetica" charset="0"/>
              </a:rPr>
              <a:t>18M</a:t>
            </a:r>
            <a:endParaRPr lang="en-US" sz="4000" dirty="0">
              <a:solidFill>
                <a:schemeClr val="bg1"/>
              </a:solidFill>
              <a:latin typeface="Roboto condensed"/>
              <a:ea typeface="ＭＳ Ｐゴシック" charset="0"/>
              <a:cs typeface="Roboto condensed"/>
              <a:sym typeface="Helvetica" charset="0"/>
            </a:endParaRPr>
          </a:p>
        </p:txBody>
      </p:sp>
      <p:sp>
        <p:nvSpPr>
          <p:cNvPr id="88"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cxnSp>
        <p:nvCxnSpPr>
          <p:cNvPr id="89"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grpSp>
        <p:nvGrpSpPr>
          <p:cNvPr id="41" name="Group 12"/>
          <p:cNvGrpSpPr/>
          <p:nvPr/>
        </p:nvGrpSpPr>
        <p:grpSpPr>
          <a:xfrm>
            <a:off x="689025" y="1894928"/>
            <a:ext cx="2291799" cy="2082521"/>
            <a:chOff x="773037" y="1691915"/>
            <a:chExt cx="1621641" cy="1473559"/>
          </a:xfrm>
          <a:solidFill>
            <a:schemeClr val="accent2"/>
          </a:solidFill>
        </p:grpSpPr>
        <p:sp>
          <p:nvSpPr>
            <p:cNvPr id="42"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3"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4"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5"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sp>
        <p:nvSpPr>
          <p:cNvPr id="50"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3"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54"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p>
        </p:txBody>
      </p:sp>
      <p:sp>
        <p:nvSpPr>
          <p:cNvPr id="55"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6"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7"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Females</a:t>
            </a:r>
            <a:endParaRPr lang="en-US" sz="1200" dirty="0">
              <a:solidFill>
                <a:schemeClr val="bg1"/>
              </a:solidFill>
              <a:latin typeface="Roboto condensed"/>
              <a:ea typeface="ＭＳ Ｐゴシック" charset="0"/>
              <a:cs typeface="Roboto condensed"/>
              <a:sym typeface="Helvetica" charset="0"/>
            </a:endParaRPr>
          </a:p>
        </p:txBody>
      </p:sp>
      <p:sp>
        <p:nvSpPr>
          <p:cNvPr id="58"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51M</a:t>
            </a:r>
            <a:endParaRPr lang="en-US" sz="2800" dirty="0">
              <a:solidFill>
                <a:schemeClr val="bg1"/>
              </a:solidFill>
              <a:latin typeface="Roboto condensed"/>
              <a:ea typeface="ＭＳ Ｐゴシック" charset="0"/>
              <a:cs typeface="Roboto condensed"/>
              <a:sym typeface="Helvetica" charset="0"/>
            </a:endParaRPr>
          </a:p>
        </p:txBody>
      </p:sp>
      <p:sp>
        <p:nvSpPr>
          <p:cNvPr id="59"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Males</a:t>
            </a:r>
            <a:endParaRPr lang="en-US" sz="1200" dirty="0">
              <a:solidFill>
                <a:schemeClr val="bg1"/>
              </a:solidFill>
              <a:latin typeface="Roboto condensed"/>
              <a:ea typeface="ＭＳ Ｐゴシック" charset="0"/>
              <a:cs typeface="Roboto condensed"/>
              <a:sym typeface="Helvetica" charset="0"/>
            </a:endParaRPr>
          </a:p>
        </p:txBody>
      </p:sp>
      <p:sp>
        <p:nvSpPr>
          <p:cNvPr id="60"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46M</a:t>
            </a:r>
            <a:endParaRPr lang="en-US" sz="2800" dirty="0">
              <a:solidFill>
                <a:schemeClr val="bg1"/>
              </a:solidFill>
              <a:latin typeface="Roboto condensed"/>
              <a:ea typeface="ＭＳ Ｐゴシック" charset="0"/>
              <a:cs typeface="Roboto condensed"/>
              <a:sym typeface="Helvetica" charset="0"/>
            </a:endParaRPr>
          </a:p>
        </p:txBody>
      </p:sp>
      <p:cxnSp>
        <p:nvCxnSpPr>
          <p:cNvPr id="61"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63"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64"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p>
        </p:txBody>
      </p:sp>
      <p:sp>
        <p:nvSpPr>
          <p:cNvPr id="65"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6"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7"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Females</a:t>
            </a:r>
            <a:endParaRPr lang="en-US" sz="1200" dirty="0">
              <a:solidFill>
                <a:schemeClr val="bg1"/>
              </a:solidFill>
              <a:latin typeface="Roboto condensed"/>
              <a:ea typeface="ＭＳ Ｐゴシック" charset="0"/>
              <a:cs typeface="Roboto condensed"/>
              <a:sym typeface="Helvetica" charset="0"/>
            </a:endParaRPr>
          </a:p>
        </p:txBody>
      </p:sp>
      <p:sp>
        <p:nvSpPr>
          <p:cNvPr id="68"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23M</a:t>
            </a:r>
            <a:endParaRPr lang="en-US" sz="2800" dirty="0">
              <a:solidFill>
                <a:schemeClr val="bg1"/>
              </a:solidFill>
              <a:latin typeface="Roboto condensed"/>
              <a:ea typeface="ＭＳ Ｐゴシック" charset="0"/>
              <a:cs typeface="Roboto condensed"/>
              <a:sym typeface="Helvetica" charset="0"/>
            </a:endParaRPr>
          </a:p>
        </p:txBody>
      </p:sp>
      <p:sp>
        <p:nvSpPr>
          <p:cNvPr id="69"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Males</a:t>
            </a:r>
            <a:endParaRPr lang="en-US" sz="1200" dirty="0">
              <a:solidFill>
                <a:schemeClr val="bg1"/>
              </a:solidFill>
              <a:latin typeface="Roboto condensed"/>
              <a:ea typeface="ＭＳ Ｐゴシック" charset="0"/>
              <a:cs typeface="Roboto condensed"/>
              <a:sym typeface="Helvetica" charset="0"/>
            </a:endParaRPr>
          </a:p>
        </p:txBody>
      </p:sp>
      <p:sp>
        <p:nvSpPr>
          <p:cNvPr id="70"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41M</a:t>
            </a:r>
            <a:endParaRPr lang="en-US" sz="2800" dirty="0">
              <a:solidFill>
                <a:schemeClr val="bg1"/>
              </a:solidFill>
              <a:latin typeface="Roboto condensed"/>
              <a:ea typeface="ＭＳ Ｐゴシック" charset="0"/>
              <a:cs typeface="Roboto condensed"/>
              <a:sym typeface="Helvetica" charset="0"/>
            </a:endParaRPr>
          </a:p>
        </p:txBody>
      </p:sp>
      <p:cxnSp>
        <p:nvCxnSpPr>
          <p:cNvPr id="71"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7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7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p>
        </p:txBody>
      </p:sp>
      <p:sp>
        <p:nvSpPr>
          <p:cNvPr id="7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Females</a:t>
            </a:r>
            <a:endParaRPr lang="en-US" sz="1200" dirty="0">
              <a:solidFill>
                <a:schemeClr val="bg1"/>
              </a:solidFill>
              <a:latin typeface="Roboto condensed"/>
              <a:ea typeface="ＭＳ Ｐゴシック" charset="0"/>
              <a:cs typeface="Roboto condensed"/>
              <a:sym typeface="Helvetica" charset="0"/>
            </a:endParaRPr>
          </a:p>
        </p:txBody>
      </p:sp>
      <p:sp>
        <p:nvSpPr>
          <p:cNvPr id="7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56M</a:t>
            </a:r>
            <a:endParaRPr lang="en-US" sz="2800" dirty="0">
              <a:solidFill>
                <a:schemeClr val="bg1"/>
              </a:solidFill>
              <a:latin typeface="Roboto condensed"/>
              <a:ea typeface="ＭＳ Ｐゴシック" charset="0"/>
              <a:cs typeface="Roboto condensed"/>
              <a:sym typeface="Helvetica" charset="0"/>
            </a:endParaRPr>
          </a:p>
        </p:txBody>
      </p:sp>
      <p:sp>
        <p:nvSpPr>
          <p:cNvPr id="7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ＭＳ Ｐゴシック" charset="0"/>
                <a:cs typeface="Roboto condensed"/>
                <a:sym typeface="Helvetica" charset="0"/>
              </a:rPr>
              <a:t>Males</a:t>
            </a:r>
            <a:endParaRPr lang="en-US" sz="1200" dirty="0">
              <a:solidFill>
                <a:schemeClr val="bg1"/>
              </a:solidFill>
              <a:latin typeface="Roboto condensed"/>
              <a:ea typeface="ＭＳ Ｐゴシック" charset="0"/>
              <a:cs typeface="Roboto condensed"/>
              <a:sym typeface="Helvetica" charset="0"/>
            </a:endParaRPr>
          </a:p>
        </p:txBody>
      </p:sp>
      <p:sp>
        <p:nvSpPr>
          <p:cNvPr id="8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635">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ＭＳ Ｐゴシック" charset="0"/>
                <a:cs typeface="Roboto condensed"/>
                <a:sym typeface="Helvetica" charset="0"/>
              </a:rPr>
              <a:t>35M</a:t>
            </a:r>
            <a:endParaRPr lang="en-US" sz="2800" dirty="0">
              <a:solidFill>
                <a:schemeClr val="bg1"/>
              </a:solidFill>
              <a:latin typeface="Roboto condensed"/>
              <a:ea typeface="ＭＳ Ｐゴシック" charset="0"/>
              <a:cs typeface="Roboto condensed"/>
              <a:sym typeface="Helvetica" charset="0"/>
            </a:endParaRPr>
          </a:p>
        </p:txBody>
      </p:sp>
      <p:cxnSp>
        <p:nvCxnSpPr>
          <p:cNvPr id="8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6138842" y="2188659"/>
            <a:ext cx="5762285" cy="1605915"/>
          </a:xfrm>
          <a:prstGeom prst="rect">
            <a:avLst/>
          </a:prstGeom>
          <a:noFill/>
        </p:spPr>
        <p:txBody>
          <a:bodyPr wrap="square" rtlCol="0">
            <a:spAutoFit/>
          </a:bodyPr>
          <a:lstStyle/>
          <a:p>
            <a:r>
              <a:rPr lang="zh-CN" altLang="en-US" sz="4800" b="1" dirty="0" smtClean="0">
                <a:solidFill>
                  <a:srgbClr val="3099D6"/>
                </a:solidFill>
                <a:latin typeface="微软雅黑" pitchFamily="34" charset="-122"/>
                <a:ea typeface="微软雅黑" pitchFamily="34" charset="-122"/>
              </a:rPr>
              <a:t>锐旗设计</a:t>
            </a:r>
            <a:r>
              <a:rPr lang="en-US" altLang="zh-CN" sz="4800" b="1" dirty="0" smtClean="0">
                <a:solidFill>
                  <a:srgbClr val="3099D6"/>
                </a:solidFill>
                <a:latin typeface="微软雅黑" pitchFamily="34" charset="-122"/>
                <a:ea typeface="微软雅黑" pitchFamily="34" charset="-122"/>
              </a:rPr>
              <a:t>POWERPOINT</a:t>
            </a:r>
            <a:endParaRPr lang="zh-CN" altLang="en-US" sz="4800" b="1" dirty="0">
              <a:solidFill>
                <a:srgbClr val="3099D6"/>
              </a:solidFill>
              <a:latin typeface="微软雅黑" pitchFamily="34" charset="-122"/>
              <a:ea typeface="微软雅黑"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909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53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1</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613410"/>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东方御匠 POWERPOINT</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1" name="Oval 18"/>
          <p:cNvSpPr/>
          <p:nvPr/>
        </p:nvSpPr>
        <p:spPr>
          <a:xfrm>
            <a:off x="637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About Company</a:t>
            </a:r>
          </a:p>
        </p:txBody>
      </p:sp>
      <p:sp>
        <p:nvSpPr>
          <p:cNvPr id="42" name="Oval 19"/>
          <p:cNvSpPr/>
          <p:nvPr/>
        </p:nvSpPr>
        <p:spPr>
          <a:xfrm>
            <a:off x="2854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Chart Diagram</a:t>
            </a:r>
          </a:p>
        </p:txBody>
      </p:sp>
      <p:sp>
        <p:nvSpPr>
          <p:cNvPr id="43" name="Oval 20"/>
          <p:cNvSpPr/>
          <p:nvPr/>
        </p:nvSpPr>
        <p:spPr>
          <a:xfrm>
            <a:off x="507047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Maping Sample</a:t>
            </a:r>
            <a:endParaRPr lang="en-US" sz="2000" dirty="0">
              <a:solidFill>
                <a:srgbClr val="3099D6"/>
              </a:solidFill>
            </a:endParaRPr>
          </a:p>
        </p:txBody>
      </p:sp>
      <p:sp>
        <p:nvSpPr>
          <p:cNvPr id="44" name="Oval 21"/>
          <p:cNvSpPr/>
          <p:nvPr/>
        </p:nvSpPr>
        <p:spPr>
          <a:xfrm>
            <a:off x="7286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Mobile &amp; Tablet Application</a:t>
            </a:r>
            <a:endParaRPr lang="en-US" sz="2000" dirty="0">
              <a:solidFill>
                <a:srgbClr val="3099D6"/>
              </a:solidFill>
            </a:endParaRPr>
          </a:p>
        </p:txBody>
      </p:sp>
      <p:sp>
        <p:nvSpPr>
          <p:cNvPr id="45" name="Oval 22"/>
          <p:cNvSpPr/>
          <p:nvPr/>
        </p:nvSpPr>
        <p:spPr>
          <a:xfrm>
            <a:off x="9503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Our Working</a:t>
            </a:r>
            <a:endParaRPr lang="en-US" sz="2000" dirty="0">
              <a:solidFill>
                <a:srgbClr val="3099D6"/>
              </a:solidFill>
            </a:endParaRPr>
          </a:p>
        </p:txBody>
      </p:sp>
      <p:sp>
        <p:nvSpPr>
          <p:cNvPr id="46" name="Right Arrow 23"/>
          <p:cNvSpPr/>
          <p:nvPr/>
        </p:nvSpPr>
        <p:spPr>
          <a:xfrm>
            <a:off x="268885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7" name="Right Arrow 24"/>
          <p:cNvSpPr/>
          <p:nvPr/>
        </p:nvSpPr>
        <p:spPr>
          <a:xfrm>
            <a:off x="4906923"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8" name="Right Arrow 25"/>
          <p:cNvSpPr/>
          <p:nvPr/>
        </p:nvSpPr>
        <p:spPr>
          <a:xfrm>
            <a:off x="7128381"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9" name="Right Arrow 26"/>
          <p:cNvSpPr/>
          <p:nvPr/>
        </p:nvSpPr>
        <p:spPr>
          <a:xfrm>
            <a:off x="9341656"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51"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2</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47" name="Picture Placeholder 3" descr="business_people2.png"/>
          <p:cNvPicPr>
            <a:picLocks noChangeAspect="1"/>
          </p:cNvPicPr>
          <p:nvPr/>
        </p:nvPicPr>
        <p:blipFill rotWithShape="1">
          <a:blip r:embed="rId2">
            <a:extLst>
              <a:ext uri="{28A0092B-C50C-407E-A947-70E740481C1C}">
                <a14:useLocalDpi xmlns:a14="http://schemas.microsoft.com/office/drawing/2010/main" val="0"/>
              </a:ext>
            </a:extLst>
          </a:blip>
          <a:srcRect l="24011" t="-52256" r="21606" b="1"/>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p>
        </p:txBody>
      </p:sp>
      <p:sp>
        <p:nvSpPr>
          <p:cNvPr id="49"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800" i="1" dirty="0" smtClean="0">
                <a:solidFill>
                  <a:srgbClr val="3099D6"/>
                </a:solidFill>
                <a:latin typeface="Roboto condensed light"/>
                <a:cs typeface="Roboto condensed light"/>
              </a:rPr>
              <a:t>Sed </a:t>
            </a:r>
            <a:r>
              <a:rPr lang="en-US" altLang="ko-KR" sz="1800" i="1" dirty="0">
                <a:solidFill>
                  <a:srgbClr val="3099D6"/>
                </a:solidFill>
                <a:latin typeface="Roboto condensed light"/>
                <a:cs typeface="Roboto condensed light"/>
              </a:rPr>
              <a:t>lectus. Integer euismod lacus luctuss magna. Quisque cursus, metus vitae pharetra auctor, sem massa mattis sem, at interdum magna augue eget diam. </a:t>
            </a:r>
          </a:p>
        </p:txBody>
      </p:sp>
      <p:sp>
        <p:nvSpPr>
          <p:cNvPr id="50"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51"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sp>
        <p:nvSpPr>
          <p:cNvPr id="51"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4" name="Group 425"/>
          <p:cNvGrpSpPr/>
          <p:nvPr/>
        </p:nvGrpSpPr>
        <p:grpSpPr bwMode="auto">
          <a:xfrm>
            <a:off x="634499" y="3929427"/>
            <a:ext cx="432951" cy="334417"/>
            <a:chOff x="0" y="0"/>
            <a:chExt cx="572" cy="440"/>
          </a:xfrm>
          <a:solidFill>
            <a:schemeClr val="bg1"/>
          </a:solidFill>
        </p:grpSpPr>
        <p:sp>
          <p:nvSpPr>
            <p:cNvPr id="5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0" name="Group 593"/>
          <p:cNvGrpSpPr/>
          <p:nvPr/>
        </p:nvGrpSpPr>
        <p:grpSpPr bwMode="auto">
          <a:xfrm>
            <a:off x="620793" y="5431473"/>
            <a:ext cx="438923" cy="364276"/>
            <a:chOff x="0" y="0"/>
            <a:chExt cx="575" cy="480"/>
          </a:xfrm>
          <a:solidFill>
            <a:schemeClr val="bg1"/>
          </a:solidFill>
        </p:grpSpPr>
        <p:sp>
          <p:nvSpPr>
            <p:cNvPr id="6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6" name="Group 90"/>
          <p:cNvGrpSpPr/>
          <p:nvPr/>
        </p:nvGrpSpPr>
        <p:grpSpPr bwMode="auto">
          <a:xfrm>
            <a:off x="6952204" y="2345822"/>
            <a:ext cx="438923" cy="435937"/>
            <a:chOff x="0" y="0"/>
            <a:chExt cx="578" cy="573"/>
          </a:xfrm>
          <a:solidFill>
            <a:schemeClr val="bg1"/>
          </a:solidFill>
        </p:grpSpPr>
        <p:sp>
          <p:nvSpPr>
            <p:cNvPr id="68"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1" name="Group 437"/>
          <p:cNvGrpSpPr/>
          <p:nvPr/>
        </p:nvGrpSpPr>
        <p:grpSpPr bwMode="auto">
          <a:xfrm>
            <a:off x="7002617" y="3832474"/>
            <a:ext cx="367262" cy="435937"/>
            <a:chOff x="0" y="0"/>
            <a:chExt cx="483" cy="576"/>
          </a:xfrm>
          <a:solidFill>
            <a:schemeClr val="bg1"/>
          </a:solidFill>
        </p:grpSpPr>
        <p:sp>
          <p:nvSpPr>
            <p:cNvPr id="73"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76"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77"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79"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80"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2"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83"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5"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86"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88"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89"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91"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92"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95" name="Group 222"/>
          <p:cNvGrpSpPr/>
          <p:nvPr/>
        </p:nvGrpSpPr>
        <p:grpSpPr bwMode="auto">
          <a:xfrm>
            <a:off x="6993857" y="5445444"/>
            <a:ext cx="400107" cy="310530"/>
            <a:chOff x="0" y="0"/>
            <a:chExt cx="576" cy="443"/>
          </a:xfrm>
          <a:solidFill>
            <a:schemeClr val="bg1"/>
          </a:solidFill>
        </p:grpSpPr>
        <p:sp>
          <p:nvSpPr>
            <p:cNvPr id="96"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7"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2" descr="dobusiness-slider1.jpg"/>
          <p:cNvPicPr>
            <a:picLocks noChangeAspect="1"/>
          </p:cNvPicPr>
          <p:nvPr/>
        </p:nvPicPr>
        <p:blipFill rotWithShape="1">
          <a:blip r:embed="rId3" cstate="print">
            <a:extLst>
              <a:ext uri="{28A0092B-C50C-407E-A947-70E740481C1C}">
                <a14:useLocalDpi xmlns:a14="http://schemas.microsoft.com/office/drawing/2010/main" val="0"/>
              </a:ext>
            </a:extLst>
          </a:blip>
          <a:srcRect t="9781" b="1209"/>
          <a:stretch>
            <a:fillRect/>
          </a:stretch>
        </p:blipFill>
        <p:spPr>
          <a:xfrm>
            <a:off x="0" y="0"/>
            <a:ext cx="12192000" cy="6858000"/>
          </a:xfrm>
          <a:prstGeom prst="rect">
            <a:avLst/>
          </a:prstGeom>
        </p:spPr>
      </p:pic>
      <p:sp>
        <p:nvSpPr>
          <p:cNvPr id="42" name="Teardrop 3"/>
          <p:cNvSpPr/>
          <p:nvPr/>
        </p:nvSpPr>
        <p:spPr>
          <a:xfrm rot="10800000">
            <a:off x="1236133" y="1337733"/>
            <a:ext cx="4106333" cy="4106333"/>
          </a:xfrm>
          <a:prstGeom prst="teardrop">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43" name="Group 7"/>
          <p:cNvGrpSpPr/>
          <p:nvPr/>
        </p:nvGrpSpPr>
        <p:grpSpPr>
          <a:xfrm>
            <a:off x="1253064" y="2607360"/>
            <a:ext cx="3895335" cy="1820958"/>
            <a:chOff x="817585" y="1645661"/>
            <a:chExt cx="2921501" cy="1365719"/>
          </a:xfrm>
        </p:grpSpPr>
        <p:sp>
          <p:nvSpPr>
            <p:cNvPr id="44"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p>
          </p:txBody>
        </p:sp>
        <p:sp>
          <p:nvSpPr>
            <p:cNvPr id="45"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p>
          </p:txBody>
        </p:sp>
      </p:gr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4</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rgbClr val="3099D6"/>
                </a:solidFill>
                <a:latin typeface="微软雅黑" pitchFamily="34" charset="-122"/>
                <a:ea typeface="微软雅黑" pitchFamily="34" charset="-122"/>
              </a:rPr>
              <a:t>东方御匠 POWERPOINT</a:t>
            </a:r>
            <a:endParaRPr lang="zh-CN" altLang="en-US" sz="2800" b="1" dirty="0">
              <a:solidFill>
                <a:srgbClr val="3099D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2</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613410"/>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东方御匠 POWERPOINT</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4864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东方御匠 POWERPOINT</a:t>
            </a:r>
            <a:endParaRPr lang="zh-CN" altLang="en-US" sz="2800" b="1" dirty="0">
              <a:solidFill>
                <a:schemeClr val="bg1"/>
              </a:solidFill>
              <a:latin typeface="微软雅黑" pitchFamily="34" charset="-122"/>
              <a:ea typeface="微软雅黑" pitchFamily="34" charset="-122"/>
            </a:endParaRPr>
          </a:p>
        </p:txBody>
      </p:sp>
      <p:pic>
        <p:nvPicPr>
          <p:cNvPr id="58" name="Picture Placeholder 19" descr="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3750" y="1967614"/>
            <a:ext cx="1259219" cy="1259219"/>
          </a:xfrm>
          <a:prstGeom prst="ellipse">
            <a:avLst/>
          </a:prstGeom>
        </p:spPr>
      </p:pic>
      <p:pic>
        <p:nvPicPr>
          <p:cNvPr id="59" name="Picture Placeholder 20" desc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04571" y="1967614"/>
            <a:ext cx="1259219" cy="1259219"/>
          </a:xfrm>
          <a:prstGeom prst="ellipse">
            <a:avLst/>
          </a:prstGeom>
        </p:spPr>
      </p:pic>
      <p:pic>
        <p:nvPicPr>
          <p:cNvPr id="60" name="Picture Placeholder 21" descr="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265393" y="1967614"/>
            <a:ext cx="1259219" cy="1259219"/>
          </a:xfrm>
          <a:prstGeom prst="ellipse">
            <a:avLst/>
          </a:prstGeom>
        </p:spPr>
      </p:pic>
      <p:pic>
        <p:nvPicPr>
          <p:cNvPr id="61" name="Picture Placeholder 22" descr="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726215" y="1967614"/>
            <a:ext cx="1259219" cy="1259219"/>
          </a:xfrm>
          <a:prstGeom prst="ellipse">
            <a:avLst/>
          </a:prstGeom>
        </p:spPr>
      </p:pic>
      <p:pic>
        <p:nvPicPr>
          <p:cNvPr id="62" name="Picture Placeholder 23" descr="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187037" y="1967614"/>
            <a:ext cx="1259219" cy="1259219"/>
          </a:xfrm>
          <a:prstGeom prst="ellipse">
            <a:avLst/>
          </a:prstGeom>
        </p:spPr>
      </p:pic>
      <p:pic>
        <p:nvPicPr>
          <p:cNvPr id="63" name="Picture Placeholder 24" descr="6.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47858" y="1967614"/>
            <a:ext cx="1259219" cy="1259219"/>
          </a:xfrm>
          <a:prstGeom prst="ellipse">
            <a:avLst/>
          </a:prstGeom>
        </p:spPr>
      </p:pic>
      <p:pic>
        <p:nvPicPr>
          <p:cNvPr id="64" name="Picture Placeholder 25" descr="7.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108680" y="1967614"/>
            <a:ext cx="1259219" cy="1259219"/>
          </a:xfrm>
          <a:prstGeom prst="ellipse">
            <a:avLst/>
          </a:prstGeom>
        </p:spPr>
      </p:pic>
      <p:pic>
        <p:nvPicPr>
          <p:cNvPr id="65" name="Picture Placeholder 26" descr="8.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569498" y="1967614"/>
            <a:ext cx="1259219" cy="1259219"/>
          </a:xfrm>
          <a:prstGeom prst="ellipse">
            <a:avLst/>
          </a:prstGeom>
        </p:spPr>
      </p:pic>
      <p:pic>
        <p:nvPicPr>
          <p:cNvPr id="66" name="Picture Placeholder 27" descr="9.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343750" y="3420346"/>
            <a:ext cx="1259219" cy="1259219"/>
          </a:xfrm>
          <a:prstGeom prst="ellipse">
            <a:avLst/>
          </a:prstGeom>
        </p:spPr>
      </p:pic>
      <p:pic>
        <p:nvPicPr>
          <p:cNvPr id="67" name="Picture Placeholder 28" descr="10.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804571" y="3420346"/>
            <a:ext cx="1259219" cy="1259219"/>
          </a:xfrm>
          <a:prstGeom prst="ellipse">
            <a:avLst/>
          </a:prstGeom>
        </p:spPr>
      </p:pic>
      <p:pic>
        <p:nvPicPr>
          <p:cNvPr id="68" name="Picture Placeholder 29" descr="11.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3265393" y="3420346"/>
            <a:ext cx="1259219" cy="1259219"/>
          </a:xfrm>
          <a:prstGeom prst="ellipse">
            <a:avLst/>
          </a:prstGeom>
        </p:spPr>
      </p:pic>
      <p:pic>
        <p:nvPicPr>
          <p:cNvPr id="69" name="Picture Placeholder 30" descr="1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4726215" y="3420346"/>
            <a:ext cx="1259219" cy="1259219"/>
          </a:xfrm>
          <a:prstGeom prst="ellipse">
            <a:avLst/>
          </a:prstGeom>
        </p:spPr>
      </p:pic>
      <p:pic>
        <p:nvPicPr>
          <p:cNvPr id="70" name="Picture Placeholder 31" descr="13.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6187037" y="3420346"/>
            <a:ext cx="1259219" cy="1259219"/>
          </a:xfrm>
          <a:prstGeom prst="ellipse">
            <a:avLst/>
          </a:prstGeom>
        </p:spPr>
      </p:pic>
      <p:pic>
        <p:nvPicPr>
          <p:cNvPr id="71" name="Picture Placeholder 32" descr="14.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7647858" y="3420346"/>
            <a:ext cx="1259219" cy="1259219"/>
          </a:xfrm>
          <a:prstGeom prst="ellipse">
            <a:avLst/>
          </a:prstGeom>
        </p:spPr>
      </p:pic>
      <p:pic>
        <p:nvPicPr>
          <p:cNvPr id="72" name="Picture Placeholder 33" descr="15.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9108680" y="3420346"/>
            <a:ext cx="1259219" cy="1259219"/>
          </a:xfrm>
          <a:prstGeom prst="ellipse">
            <a:avLst/>
          </a:prstGeom>
        </p:spPr>
      </p:pic>
      <p:pic>
        <p:nvPicPr>
          <p:cNvPr id="73" name="Picture Placeholder 34" descr="16.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a:xfrm>
            <a:off x="10569498" y="3420346"/>
            <a:ext cx="1259219" cy="1259219"/>
          </a:xfrm>
          <a:prstGeom prst="ellipse">
            <a:avLst/>
          </a:prstGeom>
        </p:spPr>
      </p:pic>
      <p:sp>
        <p:nvSpPr>
          <p:cNvPr id="74"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75"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1704</Words>
  <Application>Microsoft Office PowerPoint</Application>
  <PresentationFormat>宽屏</PresentationFormat>
  <Paragraphs>222</Paragraphs>
  <Slides>24</Slides>
  <Notes>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24</vt:i4>
      </vt:variant>
    </vt:vector>
  </HeadingPairs>
  <TitlesOfParts>
    <vt:vector size="37" baseType="lpstr">
      <vt:lpstr>맑은 고딕</vt:lpstr>
      <vt:lpstr>ＭＳ Ｐゴシック</vt:lpstr>
      <vt:lpstr>Roboto condensed</vt:lpstr>
      <vt:lpstr>Roboto condensed light</vt:lpstr>
      <vt:lpstr>Roboto Light</vt:lpstr>
      <vt:lpstr>宋体</vt:lpstr>
      <vt:lpstr>微软雅黑</vt:lpstr>
      <vt:lpstr>Arial</vt:lpstr>
      <vt:lpstr>Calibri</vt:lpstr>
      <vt:lpstr>Calibri Light</vt:lpstr>
      <vt:lpstr>Helvetica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104</cp:revision>
  <dcterms:created xsi:type="dcterms:W3CDTF">2014-12-02T14:52:00Z</dcterms:created>
  <dcterms:modified xsi:type="dcterms:W3CDTF">2016-11-06T10:00:36Z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